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jpg&amp;ehk=GtkqpARaQmA8u9mxxhkXSw&amp;r=0&amp;pid=OfficeInsert" ContentType="image/jpeg"/>
  <Default Extension="jpg&amp;ehk=N5cZuf1ZlRmw0wUuZauTrg&amp;r=0&amp;pid=OfficeInsert" ContentType="image/jpeg"/>
  <Default Extension="jpg&amp;ehk=qSlh6FlgH9xuR1ySQhablw&amp;r=0&amp;pid=OfficeInsert" ContentType="image/jpeg"/>
  <Default Extension="png" ContentType="image/png"/>
  <Default Extension="png&amp;ehk=JO4B1NV1NtNARqoGpBlEAg&amp;r=0&amp;pid=OfficeInsert"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9" r:id="rId5"/>
    <p:sldMasterId id="2147483648" r:id="rId6"/>
  </p:sldMasterIdLst>
  <p:notesMasterIdLst>
    <p:notesMasterId r:id="rId49"/>
  </p:notesMasterIdLst>
  <p:handoutMasterIdLst>
    <p:handoutMasterId r:id="rId50"/>
  </p:handoutMasterIdLst>
  <p:sldIdLst>
    <p:sldId id="959" r:id="rId7"/>
    <p:sldId id="1005" r:id="rId8"/>
    <p:sldId id="2145729058" r:id="rId9"/>
    <p:sldId id="565" r:id="rId10"/>
    <p:sldId id="1004" r:id="rId11"/>
    <p:sldId id="2145729079" r:id="rId12"/>
    <p:sldId id="2145729082" r:id="rId13"/>
    <p:sldId id="2145729081" r:id="rId14"/>
    <p:sldId id="275" r:id="rId15"/>
    <p:sldId id="277" r:id="rId16"/>
    <p:sldId id="317" r:id="rId17"/>
    <p:sldId id="280" r:id="rId18"/>
    <p:sldId id="281" r:id="rId19"/>
    <p:sldId id="318" r:id="rId20"/>
    <p:sldId id="319" r:id="rId21"/>
    <p:sldId id="320" r:id="rId22"/>
    <p:sldId id="321" r:id="rId23"/>
    <p:sldId id="282" r:id="rId24"/>
    <p:sldId id="283" r:id="rId25"/>
    <p:sldId id="284" r:id="rId26"/>
    <p:sldId id="285" r:id="rId27"/>
    <p:sldId id="1006" r:id="rId28"/>
    <p:sldId id="287" r:id="rId29"/>
    <p:sldId id="322" r:id="rId30"/>
    <p:sldId id="302" r:id="rId31"/>
    <p:sldId id="323" r:id="rId32"/>
    <p:sldId id="324" r:id="rId33"/>
    <p:sldId id="325" r:id="rId34"/>
    <p:sldId id="297" r:id="rId35"/>
    <p:sldId id="298" r:id="rId36"/>
    <p:sldId id="326" r:id="rId37"/>
    <p:sldId id="291" r:id="rId38"/>
    <p:sldId id="327" r:id="rId39"/>
    <p:sldId id="1007" r:id="rId40"/>
    <p:sldId id="303" r:id="rId41"/>
    <p:sldId id="1008" r:id="rId42"/>
    <p:sldId id="1009" r:id="rId43"/>
    <p:sldId id="2145729083" r:id="rId44"/>
    <p:sldId id="2145729077" r:id="rId45"/>
    <p:sldId id="2145729076" r:id="rId46"/>
    <p:sldId id="2648" r:id="rId47"/>
    <p:sldId id="363" r:id="rId48"/>
  </p:sldIdLst>
  <p:sldSz cx="9144000" cy="5143500" type="screen16x9"/>
  <p:notesSz cx="6858000" cy="9144000"/>
  <p:embeddedFontLst>
    <p:embeddedFont>
      <p:font typeface="Arial Narrow" panose="020B0606020202030204" pitchFamily="34" charset="0"/>
      <p:regular r:id="rId51"/>
      <p:bold r:id="rId52"/>
      <p:italic r:id="rId53"/>
      <p:boldItalic r:id="rId54"/>
    </p:embeddedFont>
    <p:embeddedFont>
      <p:font typeface="Montserrat" pitchFamily="2" charset="0"/>
      <p:regular r:id="rId55"/>
      <p:bold r:id="rId56"/>
      <p:italic r:id="rId57"/>
      <p:boldItalic r:id="rId58"/>
    </p:embeddedFont>
  </p:embeddedFontLst>
  <p:custDataLst>
    <p:custData r:id="rId3"/>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cHugh" initials="SM" lastIdx="5" clrIdx="0">
    <p:extLst>
      <p:ext uri="{19B8F6BF-5375-455C-9EA6-DF929625EA0E}">
        <p15:presenceInfo xmlns:p15="http://schemas.microsoft.com/office/powerpoint/2012/main" userId="S::smchugh@huronconsultinggroup.com::6168e43c-c709-49f5-8501-f9871c97af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3737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3" autoAdjust="0"/>
    <p:restoredTop sz="88808" autoAdjust="0"/>
  </p:normalViewPr>
  <p:slideViewPr>
    <p:cSldViewPr snapToGrid="0">
      <p:cViewPr varScale="1">
        <p:scale>
          <a:sx n="142" d="100"/>
          <a:sy n="142" d="100"/>
        </p:scale>
        <p:origin x="582" y="1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4800" y="18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2.fntdata"/><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ABC45-7F05-4118-9385-D8ABAF4D5A4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FB10AEB-8257-472A-A64C-100A50635DF9}">
      <dgm:prSet custT="1"/>
      <dgm:spPr/>
      <dgm:t>
        <a:bodyPr/>
        <a:lstStyle/>
        <a:p>
          <a:r>
            <a:rPr lang="en-US" sz="1600" b="1" dirty="0">
              <a:latin typeface="Montserrat" pitchFamily="2" charset="0"/>
            </a:rPr>
            <a:t>1:1 Shadowing: </a:t>
          </a:r>
          <a:r>
            <a:rPr lang="en-US" sz="1600" dirty="0">
              <a:latin typeface="Montserrat" pitchFamily="2" charset="0"/>
            </a:rPr>
            <a:t>Direct Feedback – coaching in the moment</a:t>
          </a:r>
        </a:p>
      </dgm:t>
    </dgm:pt>
    <dgm:pt modelId="{1A21BD2B-D5B6-4B95-A9B4-32AA09A389C0}" type="parTrans" cxnId="{DAC0C589-EA20-4922-8339-EAB428D43FE3}">
      <dgm:prSet/>
      <dgm:spPr/>
      <dgm:t>
        <a:bodyPr/>
        <a:lstStyle/>
        <a:p>
          <a:endParaRPr lang="en-US" sz="1600">
            <a:latin typeface="Montserrat" pitchFamily="2" charset="0"/>
          </a:endParaRPr>
        </a:p>
      </dgm:t>
    </dgm:pt>
    <dgm:pt modelId="{E1CFDB23-E7A0-4881-BA99-C563EF9A2940}" type="sibTrans" cxnId="{DAC0C589-EA20-4922-8339-EAB428D43FE3}">
      <dgm:prSet/>
      <dgm:spPr/>
      <dgm:t>
        <a:bodyPr/>
        <a:lstStyle/>
        <a:p>
          <a:endParaRPr lang="en-US" sz="1600">
            <a:latin typeface="Montserrat" pitchFamily="2" charset="0"/>
          </a:endParaRPr>
        </a:p>
      </dgm:t>
    </dgm:pt>
    <dgm:pt modelId="{2458D11D-E659-461E-9D31-6F9E2ECC4265}">
      <dgm:prSet custT="1"/>
      <dgm:spPr/>
      <dgm:t>
        <a:bodyPr/>
        <a:lstStyle/>
        <a:p>
          <a:r>
            <a:rPr lang="en-US" sz="1600" b="1" dirty="0">
              <a:latin typeface="Montserrat" pitchFamily="2" charset="0"/>
            </a:rPr>
            <a:t>Patient Rounds: </a:t>
          </a:r>
          <a:r>
            <a:rPr lang="en-US" sz="1600" dirty="0">
              <a:latin typeface="Montserrat" pitchFamily="2" charset="0"/>
            </a:rPr>
            <a:t>Patient Perception – are we hearing anything different/better?</a:t>
          </a:r>
        </a:p>
      </dgm:t>
    </dgm:pt>
    <dgm:pt modelId="{582080C5-1407-4CE6-A085-A105F67273DA}" type="parTrans" cxnId="{209D6BC9-346B-4F72-AC8B-909C557C838F}">
      <dgm:prSet/>
      <dgm:spPr/>
      <dgm:t>
        <a:bodyPr/>
        <a:lstStyle/>
        <a:p>
          <a:endParaRPr lang="en-US" sz="1600">
            <a:latin typeface="Montserrat" pitchFamily="2" charset="0"/>
          </a:endParaRPr>
        </a:p>
      </dgm:t>
    </dgm:pt>
    <dgm:pt modelId="{2151E8EC-5780-40B9-A5D4-E0F6F96AA014}" type="sibTrans" cxnId="{209D6BC9-346B-4F72-AC8B-909C557C838F}">
      <dgm:prSet/>
      <dgm:spPr/>
      <dgm:t>
        <a:bodyPr/>
        <a:lstStyle/>
        <a:p>
          <a:endParaRPr lang="en-US" sz="1600">
            <a:latin typeface="Montserrat" pitchFamily="2" charset="0"/>
          </a:endParaRPr>
        </a:p>
      </dgm:t>
    </dgm:pt>
    <dgm:pt modelId="{11C1DA58-FE9A-4967-BE7C-A5DD2DB7B372}">
      <dgm:prSet custT="1"/>
      <dgm:spPr/>
      <dgm:t>
        <a:bodyPr/>
        <a:lstStyle/>
        <a:p>
          <a:r>
            <a:rPr lang="en-US" sz="1600" b="1" dirty="0">
              <a:latin typeface="Montserrat" pitchFamily="2" charset="0"/>
            </a:rPr>
            <a:t>Patient Experience Survey Results: </a:t>
          </a:r>
          <a:r>
            <a:rPr lang="en-US" sz="1600" dirty="0">
              <a:latin typeface="Montserrat" pitchFamily="2" charset="0"/>
            </a:rPr>
            <a:t>Coach to the metric – Data speaks!</a:t>
          </a:r>
        </a:p>
      </dgm:t>
    </dgm:pt>
    <dgm:pt modelId="{3B60C81A-4CD6-40FD-BE62-985445FF96CF}" type="parTrans" cxnId="{01B852E2-49B0-4565-B078-76AF70CF1FFA}">
      <dgm:prSet/>
      <dgm:spPr/>
      <dgm:t>
        <a:bodyPr/>
        <a:lstStyle/>
        <a:p>
          <a:endParaRPr lang="en-US" sz="1600">
            <a:latin typeface="Montserrat" pitchFamily="2" charset="0"/>
          </a:endParaRPr>
        </a:p>
      </dgm:t>
    </dgm:pt>
    <dgm:pt modelId="{2EA88F77-4486-4A26-ACE7-9196E57BF49A}" type="sibTrans" cxnId="{01B852E2-49B0-4565-B078-76AF70CF1FFA}">
      <dgm:prSet/>
      <dgm:spPr/>
      <dgm:t>
        <a:bodyPr/>
        <a:lstStyle/>
        <a:p>
          <a:endParaRPr lang="en-US" sz="1600">
            <a:latin typeface="Montserrat" pitchFamily="2" charset="0"/>
          </a:endParaRPr>
        </a:p>
      </dgm:t>
    </dgm:pt>
    <dgm:pt modelId="{552C7127-8AB2-45CE-93A7-364567F74C34}">
      <dgm:prSet custT="1"/>
      <dgm:spPr/>
      <dgm:t>
        <a:bodyPr/>
        <a:lstStyle/>
        <a:p>
          <a:r>
            <a:rPr lang="en-US" sz="1600" b="1" dirty="0">
              <a:latin typeface="Montserrat" pitchFamily="2" charset="0"/>
            </a:rPr>
            <a:t>Staff Meeting: </a:t>
          </a:r>
          <a:r>
            <a:rPr lang="en-US" sz="1600" dirty="0">
              <a:latin typeface="Montserrat" pitchFamily="2" charset="0"/>
            </a:rPr>
            <a:t>Can staff articulate our focus and share what “right” looks like?</a:t>
          </a:r>
        </a:p>
      </dgm:t>
    </dgm:pt>
    <dgm:pt modelId="{785C98B5-4C40-4ECC-8147-B218B79B159D}" type="parTrans" cxnId="{AE08FB7C-3B70-4E8E-8BA7-7B846E9137E6}">
      <dgm:prSet/>
      <dgm:spPr/>
      <dgm:t>
        <a:bodyPr/>
        <a:lstStyle/>
        <a:p>
          <a:endParaRPr lang="en-US" sz="1600">
            <a:latin typeface="Montserrat" pitchFamily="2" charset="0"/>
          </a:endParaRPr>
        </a:p>
      </dgm:t>
    </dgm:pt>
    <dgm:pt modelId="{169BC047-A4DC-4CDA-B692-0275BCFCA382}" type="sibTrans" cxnId="{AE08FB7C-3B70-4E8E-8BA7-7B846E9137E6}">
      <dgm:prSet/>
      <dgm:spPr/>
      <dgm:t>
        <a:bodyPr/>
        <a:lstStyle/>
        <a:p>
          <a:endParaRPr lang="en-US" sz="1600">
            <a:latin typeface="Montserrat" pitchFamily="2" charset="0"/>
          </a:endParaRPr>
        </a:p>
      </dgm:t>
    </dgm:pt>
    <dgm:pt modelId="{F930D0F8-13A1-4F8A-A2E7-13D8923F7A17}">
      <dgm:prSet custT="1"/>
      <dgm:spPr/>
      <dgm:t>
        <a:bodyPr/>
        <a:lstStyle/>
        <a:p>
          <a:r>
            <a:rPr lang="en-US" sz="1600" b="1" dirty="0">
              <a:latin typeface="Montserrat" pitchFamily="2" charset="0"/>
            </a:rPr>
            <a:t>Monthly Meeting Model: </a:t>
          </a:r>
          <a:r>
            <a:rPr lang="en-US" sz="1600" dirty="0">
              <a:latin typeface="Montserrat" pitchFamily="2" charset="0"/>
            </a:rPr>
            <a:t>How do I incorporate trends from validation and rounding into my MMM discussion?</a:t>
          </a:r>
        </a:p>
      </dgm:t>
    </dgm:pt>
    <dgm:pt modelId="{6F859F82-7EFA-4602-AB11-247F1F0CD2B5}" type="parTrans" cxnId="{E7D2A704-D715-4DE6-8E72-90FC17A0D77D}">
      <dgm:prSet/>
      <dgm:spPr/>
      <dgm:t>
        <a:bodyPr/>
        <a:lstStyle/>
        <a:p>
          <a:endParaRPr lang="en-US" sz="1600">
            <a:latin typeface="Montserrat" pitchFamily="2" charset="0"/>
          </a:endParaRPr>
        </a:p>
      </dgm:t>
    </dgm:pt>
    <dgm:pt modelId="{1C4B48AD-4FE2-4E8D-83B7-F837D9193EF4}" type="sibTrans" cxnId="{E7D2A704-D715-4DE6-8E72-90FC17A0D77D}">
      <dgm:prSet/>
      <dgm:spPr/>
      <dgm:t>
        <a:bodyPr/>
        <a:lstStyle/>
        <a:p>
          <a:endParaRPr lang="en-US" sz="1600">
            <a:latin typeface="Montserrat" pitchFamily="2" charset="0"/>
          </a:endParaRPr>
        </a:p>
      </dgm:t>
    </dgm:pt>
    <dgm:pt modelId="{4B4851B1-91AF-4E8C-B32F-E6C89976490B}" type="pres">
      <dgm:prSet presAssocID="{8FEABC45-7F05-4118-9385-D8ABAF4D5A42}" presName="root" presStyleCnt="0">
        <dgm:presLayoutVars>
          <dgm:dir/>
          <dgm:resizeHandles val="exact"/>
        </dgm:presLayoutVars>
      </dgm:prSet>
      <dgm:spPr/>
    </dgm:pt>
    <dgm:pt modelId="{2ADA62CC-C8B0-482B-8033-7B62C79EF503}" type="pres">
      <dgm:prSet presAssocID="{6FB10AEB-8257-472A-A64C-100A50635DF9}" presName="compNode" presStyleCnt="0"/>
      <dgm:spPr/>
    </dgm:pt>
    <dgm:pt modelId="{E86B1806-8147-409D-909C-2681945FF118}" type="pres">
      <dgm:prSet presAssocID="{6FB10AEB-8257-472A-A64C-100A50635DF9}" presName="bgRect" presStyleLbl="bgShp" presStyleIdx="0" presStyleCnt="5"/>
      <dgm:spPr/>
    </dgm:pt>
    <dgm:pt modelId="{285ACC6E-3674-407A-85D9-1D0C899227B6}" type="pres">
      <dgm:prSet presAssocID="{6FB10AEB-8257-472A-A64C-100A50635D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D2A8303E-37A5-4186-8410-A159106786A6}" type="pres">
      <dgm:prSet presAssocID="{6FB10AEB-8257-472A-A64C-100A50635DF9}" presName="spaceRect" presStyleCnt="0"/>
      <dgm:spPr/>
    </dgm:pt>
    <dgm:pt modelId="{0817ACD7-5D3B-445F-B956-4341BB2B4E6C}" type="pres">
      <dgm:prSet presAssocID="{6FB10AEB-8257-472A-A64C-100A50635DF9}" presName="parTx" presStyleLbl="revTx" presStyleIdx="0" presStyleCnt="5">
        <dgm:presLayoutVars>
          <dgm:chMax val="0"/>
          <dgm:chPref val="0"/>
        </dgm:presLayoutVars>
      </dgm:prSet>
      <dgm:spPr/>
    </dgm:pt>
    <dgm:pt modelId="{33D10D1A-A851-4B00-998E-465663CD5587}" type="pres">
      <dgm:prSet presAssocID="{E1CFDB23-E7A0-4881-BA99-C563EF9A2940}" presName="sibTrans" presStyleCnt="0"/>
      <dgm:spPr/>
    </dgm:pt>
    <dgm:pt modelId="{6238117F-E182-4C4F-B8EB-36618040F32D}" type="pres">
      <dgm:prSet presAssocID="{2458D11D-E659-461E-9D31-6F9E2ECC4265}" presName="compNode" presStyleCnt="0"/>
      <dgm:spPr/>
    </dgm:pt>
    <dgm:pt modelId="{35049239-80E7-49C0-A0BF-494F1895AD4F}" type="pres">
      <dgm:prSet presAssocID="{2458D11D-E659-461E-9D31-6F9E2ECC4265}" presName="bgRect" presStyleLbl="bgShp" presStyleIdx="1" presStyleCnt="5"/>
      <dgm:spPr/>
    </dgm:pt>
    <dgm:pt modelId="{F41D83C7-5ADC-44D0-8C14-866BA92D2C65}" type="pres">
      <dgm:prSet presAssocID="{2458D11D-E659-461E-9D31-6F9E2ECC426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597ECB81-459E-4050-BFDF-B3B547445675}" type="pres">
      <dgm:prSet presAssocID="{2458D11D-E659-461E-9D31-6F9E2ECC4265}" presName="spaceRect" presStyleCnt="0"/>
      <dgm:spPr/>
    </dgm:pt>
    <dgm:pt modelId="{3144B0AB-80F7-4D52-9609-698E1890673E}" type="pres">
      <dgm:prSet presAssocID="{2458D11D-E659-461E-9D31-6F9E2ECC4265}" presName="parTx" presStyleLbl="revTx" presStyleIdx="1" presStyleCnt="5">
        <dgm:presLayoutVars>
          <dgm:chMax val="0"/>
          <dgm:chPref val="0"/>
        </dgm:presLayoutVars>
      </dgm:prSet>
      <dgm:spPr/>
    </dgm:pt>
    <dgm:pt modelId="{FE6AA312-E115-4429-9EF2-7493FF27A880}" type="pres">
      <dgm:prSet presAssocID="{2151E8EC-5780-40B9-A5D4-E0F6F96AA014}" presName="sibTrans" presStyleCnt="0"/>
      <dgm:spPr/>
    </dgm:pt>
    <dgm:pt modelId="{405EC3F6-7DE6-4663-B55C-4011376F2DA8}" type="pres">
      <dgm:prSet presAssocID="{11C1DA58-FE9A-4967-BE7C-A5DD2DB7B372}" presName="compNode" presStyleCnt="0"/>
      <dgm:spPr/>
    </dgm:pt>
    <dgm:pt modelId="{C2F665E1-6B88-495C-B86D-D0EB0978EA33}" type="pres">
      <dgm:prSet presAssocID="{11C1DA58-FE9A-4967-BE7C-A5DD2DB7B372}" presName="bgRect" presStyleLbl="bgShp" presStyleIdx="2" presStyleCnt="5"/>
      <dgm:spPr/>
    </dgm:pt>
    <dgm:pt modelId="{E9AA8CA8-0B1D-4010-AD84-321F1AC0DD49}" type="pres">
      <dgm:prSet presAssocID="{11C1DA58-FE9A-4967-BE7C-A5DD2DB7B3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8955F9E-A36D-4A00-B695-9A616D754FAF}" type="pres">
      <dgm:prSet presAssocID="{11C1DA58-FE9A-4967-BE7C-A5DD2DB7B372}" presName="spaceRect" presStyleCnt="0"/>
      <dgm:spPr/>
    </dgm:pt>
    <dgm:pt modelId="{99791083-2253-4F3D-A9E5-9C0F6537132F}" type="pres">
      <dgm:prSet presAssocID="{11C1DA58-FE9A-4967-BE7C-A5DD2DB7B372}" presName="parTx" presStyleLbl="revTx" presStyleIdx="2" presStyleCnt="5">
        <dgm:presLayoutVars>
          <dgm:chMax val="0"/>
          <dgm:chPref val="0"/>
        </dgm:presLayoutVars>
      </dgm:prSet>
      <dgm:spPr/>
    </dgm:pt>
    <dgm:pt modelId="{11B88DA6-0AD2-44DC-A0A6-DA30D82083D2}" type="pres">
      <dgm:prSet presAssocID="{2EA88F77-4486-4A26-ACE7-9196E57BF49A}" presName="sibTrans" presStyleCnt="0"/>
      <dgm:spPr/>
    </dgm:pt>
    <dgm:pt modelId="{084798EB-EED3-43EC-8EEA-3C9311CCEFEA}" type="pres">
      <dgm:prSet presAssocID="{552C7127-8AB2-45CE-93A7-364567F74C34}" presName="compNode" presStyleCnt="0"/>
      <dgm:spPr/>
    </dgm:pt>
    <dgm:pt modelId="{43F676D1-DDA1-4053-82E5-65E6925B2E10}" type="pres">
      <dgm:prSet presAssocID="{552C7127-8AB2-45CE-93A7-364567F74C34}" presName="bgRect" presStyleLbl="bgShp" presStyleIdx="3" presStyleCnt="5"/>
      <dgm:spPr/>
    </dgm:pt>
    <dgm:pt modelId="{019223D7-FB5C-43D6-B4FD-6AC4AE09F425}" type="pres">
      <dgm:prSet presAssocID="{552C7127-8AB2-45CE-93A7-364567F74C3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A591CBC9-951C-490F-BF2E-ADBDAE156C5A}" type="pres">
      <dgm:prSet presAssocID="{552C7127-8AB2-45CE-93A7-364567F74C34}" presName="spaceRect" presStyleCnt="0"/>
      <dgm:spPr/>
    </dgm:pt>
    <dgm:pt modelId="{DE7E0427-B5A9-4AC1-8126-61DF4D11C9C1}" type="pres">
      <dgm:prSet presAssocID="{552C7127-8AB2-45CE-93A7-364567F74C34}" presName="parTx" presStyleLbl="revTx" presStyleIdx="3" presStyleCnt="5">
        <dgm:presLayoutVars>
          <dgm:chMax val="0"/>
          <dgm:chPref val="0"/>
        </dgm:presLayoutVars>
      </dgm:prSet>
      <dgm:spPr/>
    </dgm:pt>
    <dgm:pt modelId="{B0A5D5A3-5474-4834-B3AF-39B057AA1B7F}" type="pres">
      <dgm:prSet presAssocID="{169BC047-A4DC-4CDA-B692-0275BCFCA382}" presName="sibTrans" presStyleCnt="0"/>
      <dgm:spPr/>
    </dgm:pt>
    <dgm:pt modelId="{FD1369E8-22A2-432C-911B-3531DDF17808}" type="pres">
      <dgm:prSet presAssocID="{F930D0F8-13A1-4F8A-A2E7-13D8923F7A17}" presName="compNode" presStyleCnt="0"/>
      <dgm:spPr/>
    </dgm:pt>
    <dgm:pt modelId="{D03037A6-033F-4CBC-9128-B9A75543ED8F}" type="pres">
      <dgm:prSet presAssocID="{F930D0F8-13A1-4F8A-A2E7-13D8923F7A17}" presName="bgRect" presStyleLbl="bgShp" presStyleIdx="4" presStyleCnt="5"/>
      <dgm:spPr/>
    </dgm:pt>
    <dgm:pt modelId="{23B483B9-296F-4497-ACF9-E6FD0C6E4A78}" type="pres">
      <dgm:prSet presAssocID="{F930D0F8-13A1-4F8A-A2E7-13D8923F7A1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peKnot"/>
        </a:ext>
      </dgm:extLst>
    </dgm:pt>
    <dgm:pt modelId="{6562EAD4-5240-43CE-92BF-B9407BC02A58}" type="pres">
      <dgm:prSet presAssocID="{F930D0F8-13A1-4F8A-A2E7-13D8923F7A17}" presName="spaceRect" presStyleCnt="0"/>
      <dgm:spPr/>
    </dgm:pt>
    <dgm:pt modelId="{840F0BDE-9DFA-47D0-9B76-3780BB72BA26}" type="pres">
      <dgm:prSet presAssocID="{F930D0F8-13A1-4F8A-A2E7-13D8923F7A17}" presName="parTx" presStyleLbl="revTx" presStyleIdx="4" presStyleCnt="5">
        <dgm:presLayoutVars>
          <dgm:chMax val="0"/>
          <dgm:chPref val="0"/>
        </dgm:presLayoutVars>
      </dgm:prSet>
      <dgm:spPr/>
    </dgm:pt>
  </dgm:ptLst>
  <dgm:cxnLst>
    <dgm:cxn modelId="{E7D2A704-D715-4DE6-8E72-90FC17A0D77D}" srcId="{8FEABC45-7F05-4118-9385-D8ABAF4D5A42}" destId="{F930D0F8-13A1-4F8A-A2E7-13D8923F7A17}" srcOrd="4" destOrd="0" parTransId="{6F859F82-7EFA-4602-AB11-247F1F0CD2B5}" sibTransId="{1C4B48AD-4FE2-4E8D-83B7-F837D9193EF4}"/>
    <dgm:cxn modelId="{1102AD10-0A90-44F8-8F21-C04A68B9B737}" type="presOf" srcId="{552C7127-8AB2-45CE-93A7-364567F74C34}" destId="{DE7E0427-B5A9-4AC1-8126-61DF4D11C9C1}" srcOrd="0" destOrd="0" presId="urn:microsoft.com/office/officeart/2018/2/layout/IconVerticalSolidList"/>
    <dgm:cxn modelId="{31C86379-A3BA-4815-BC5B-31A35349E301}" type="presOf" srcId="{8FEABC45-7F05-4118-9385-D8ABAF4D5A42}" destId="{4B4851B1-91AF-4E8C-B32F-E6C89976490B}" srcOrd="0" destOrd="0" presId="urn:microsoft.com/office/officeart/2018/2/layout/IconVerticalSolidList"/>
    <dgm:cxn modelId="{A960E059-1E82-44EF-A6FF-4618132485DB}" type="presOf" srcId="{F930D0F8-13A1-4F8A-A2E7-13D8923F7A17}" destId="{840F0BDE-9DFA-47D0-9B76-3780BB72BA26}" srcOrd="0" destOrd="0" presId="urn:microsoft.com/office/officeart/2018/2/layout/IconVerticalSolidList"/>
    <dgm:cxn modelId="{AE08FB7C-3B70-4E8E-8BA7-7B846E9137E6}" srcId="{8FEABC45-7F05-4118-9385-D8ABAF4D5A42}" destId="{552C7127-8AB2-45CE-93A7-364567F74C34}" srcOrd="3" destOrd="0" parTransId="{785C98B5-4C40-4ECC-8147-B218B79B159D}" sibTransId="{169BC047-A4DC-4CDA-B692-0275BCFCA382}"/>
    <dgm:cxn modelId="{DAC0C589-EA20-4922-8339-EAB428D43FE3}" srcId="{8FEABC45-7F05-4118-9385-D8ABAF4D5A42}" destId="{6FB10AEB-8257-472A-A64C-100A50635DF9}" srcOrd="0" destOrd="0" parTransId="{1A21BD2B-D5B6-4B95-A9B4-32AA09A389C0}" sibTransId="{E1CFDB23-E7A0-4881-BA99-C563EF9A2940}"/>
    <dgm:cxn modelId="{6C10F68F-29F5-4CCB-B34B-ED5DFF2B0B4E}" type="presOf" srcId="{11C1DA58-FE9A-4967-BE7C-A5DD2DB7B372}" destId="{99791083-2253-4F3D-A9E5-9C0F6537132F}" srcOrd="0" destOrd="0" presId="urn:microsoft.com/office/officeart/2018/2/layout/IconVerticalSolidList"/>
    <dgm:cxn modelId="{10652CC8-8678-425B-8792-C7C2BAB55A18}" type="presOf" srcId="{6FB10AEB-8257-472A-A64C-100A50635DF9}" destId="{0817ACD7-5D3B-445F-B956-4341BB2B4E6C}" srcOrd="0" destOrd="0" presId="urn:microsoft.com/office/officeart/2018/2/layout/IconVerticalSolidList"/>
    <dgm:cxn modelId="{209D6BC9-346B-4F72-AC8B-909C557C838F}" srcId="{8FEABC45-7F05-4118-9385-D8ABAF4D5A42}" destId="{2458D11D-E659-461E-9D31-6F9E2ECC4265}" srcOrd="1" destOrd="0" parTransId="{582080C5-1407-4CE6-A085-A105F67273DA}" sibTransId="{2151E8EC-5780-40B9-A5D4-E0F6F96AA014}"/>
    <dgm:cxn modelId="{01B852E2-49B0-4565-B078-76AF70CF1FFA}" srcId="{8FEABC45-7F05-4118-9385-D8ABAF4D5A42}" destId="{11C1DA58-FE9A-4967-BE7C-A5DD2DB7B372}" srcOrd="2" destOrd="0" parTransId="{3B60C81A-4CD6-40FD-BE62-985445FF96CF}" sibTransId="{2EA88F77-4486-4A26-ACE7-9196E57BF49A}"/>
    <dgm:cxn modelId="{DAE48CF7-3329-4979-9F73-CFD91F3D09F6}" type="presOf" srcId="{2458D11D-E659-461E-9D31-6F9E2ECC4265}" destId="{3144B0AB-80F7-4D52-9609-698E1890673E}" srcOrd="0" destOrd="0" presId="urn:microsoft.com/office/officeart/2018/2/layout/IconVerticalSolidList"/>
    <dgm:cxn modelId="{A20C823B-56F6-4875-B391-DDBEC01B7781}" type="presParOf" srcId="{4B4851B1-91AF-4E8C-B32F-E6C89976490B}" destId="{2ADA62CC-C8B0-482B-8033-7B62C79EF503}" srcOrd="0" destOrd="0" presId="urn:microsoft.com/office/officeart/2018/2/layout/IconVerticalSolidList"/>
    <dgm:cxn modelId="{BEF693C1-C777-4EAD-A1F6-78C9A128E67C}" type="presParOf" srcId="{2ADA62CC-C8B0-482B-8033-7B62C79EF503}" destId="{E86B1806-8147-409D-909C-2681945FF118}" srcOrd="0" destOrd="0" presId="urn:microsoft.com/office/officeart/2018/2/layout/IconVerticalSolidList"/>
    <dgm:cxn modelId="{479E76AB-E0B4-4C7D-B821-DC19107E67B8}" type="presParOf" srcId="{2ADA62CC-C8B0-482B-8033-7B62C79EF503}" destId="{285ACC6E-3674-407A-85D9-1D0C899227B6}" srcOrd="1" destOrd="0" presId="urn:microsoft.com/office/officeart/2018/2/layout/IconVerticalSolidList"/>
    <dgm:cxn modelId="{A7DBAE81-E4AE-4ED8-B003-E624FAF64D95}" type="presParOf" srcId="{2ADA62CC-C8B0-482B-8033-7B62C79EF503}" destId="{D2A8303E-37A5-4186-8410-A159106786A6}" srcOrd="2" destOrd="0" presId="urn:microsoft.com/office/officeart/2018/2/layout/IconVerticalSolidList"/>
    <dgm:cxn modelId="{FB5DBFEE-8B19-461C-AE41-FF40AA015E7C}" type="presParOf" srcId="{2ADA62CC-C8B0-482B-8033-7B62C79EF503}" destId="{0817ACD7-5D3B-445F-B956-4341BB2B4E6C}" srcOrd="3" destOrd="0" presId="urn:microsoft.com/office/officeart/2018/2/layout/IconVerticalSolidList"/>
    <dgm:cxn modelId="{F40211B5-15B0-4B0B-B888-BC0C8862FF34}" type="presParOf" srcId="{4B4851B1-91AF-4E8C-B32F-E6C89976490B}" destId="{33D10D1A-A851-4B00-998E-465663CD5587}" srcOrd="1" destOrd="0" presId="urn:microsoft.com/office/officeart/2018/2/layout/IconVerticalSolidList"/>
    <dgm:cxn modelId="{2F201CF0-951C-4166-8D1F-7FED76D7B0C2}" type="presParOf" srcId="{4B4851B1-91AF-4E8C-B32F-E6C89976490B}" destId="{6238117F-E182-4C4F-B8EB-36618040F32D}" srcOrd="2" destOrd="0" presId="urn:microsoft.com/office/officeart/2018/2/layout/IconVerticalSolidList"/>
    <dgm:cxn modelId="{ADCF26E4-F0A2-4EA5-80BB-BF5D75E1D028}" type="presParOf" srcId="{6238117F-E182-4C4F-B8EB-36618040F32D}" destId="{35049239-80E7-49C0-A0BF-494F1895AD4F}" srcOrd="0" destOrd="0" presId="urn:microsoft.com/office/officeart/2018/2/layout/IconVerticalSolidList"/>
    <dgm:cxn modelId="{FA9D8D54-35DA-4523-BC7E-DDCB74456E95}" type="presParOf" srcId="{6238117F-E182-4C4F-B8EB-36618040F32D}" destId="{F41D83C7-5ADC-44D0-8C14-866BA92D2C65}" srcOrd="1" destOrd="0" presId="urn:microsoft.com/office/officeart/2018/2/layout/IconVerticalSolidList"/>
    <dgm:cxn modelId="{6CB3492A-F572-4CED-A82E-4B36B5A55976}" type="presParOf" srcId="{6238117F-E182-4C4F-B8EB-36618040F32D}" destId="{597ECB81-459E-4050-BFDF-B3B547445675}" srcOrd="2" destOrd="0" presId="urn:microsoft.com/office/officeart/2018/2/layout/IconVerticalSolidList"/>
    <dgm:cxn modelId="{905813DA-3D90-4001-ADCA-B82C331CC414}" type="presParOf" srcId="{6238117F-E182-4C4F-B8EB-36618040F32D}" destId="{3144B0AB-80F7-4D52-9609-698E1890673E}" srcOrd="3" destOrd="0" presId="urn:microsoft.com/office/officeart/2018/2/layout/IconVerticalSolidList"/>
    <dgm:cxn modelId="{B321E89B-3150-43C4-9626-01BD840B690E}" type="presParOf" srcId="{4B4851B1-91AF-4E8C-B32F-E6C89976490B}" destId="{FE6AA312-E115-4429-9EF2-7493FF27A880}" srcOrd="3" destOrd="0" presId="urn:microsoft.com/office/officeart/2018/2/layout/IconVerticalSolidList"/>
    <dgm:cxn modelId="{29A92BD3-0EBC-4AD5-A919-228496BE09E6}" type="presParOf" srcId="{4B4851B1-91AF-4E8C-B32F-E6C89976490B}" destId="{405EC3F6-7DE6-4663-B55C-4011376F2DA8}" srcOrd="4" destOrd="0" presId="urn:microsoft.com/office/officeart/2018/2/layout/IconVerticalSolidList"/>
    <dgm:cxn modelId="{B6E0ADDF-44DC-43D8-9B6D-D1DBDF573F88}" type="presParOf" srcId="{405EC3F6-7DE6-4663-B55C-4011376F2DA8}" destId="{C2F665E1-6B88-495C-B86D-D0EB0978EA33}" srcOrd="0" destOrd="0" presId="urn:microsoft.com/office/officeart/2018/2/layout/IconVerticalSolidList"/>
    <dgm:cxn modelId="{129EB981-1A27-47C2-8E60-759B9C661C3F}" type="presParOf" srcId="{405EC3F6-7DE6-4663-B55C-4011376F2DA8}" destId="{E9AA8CA8-0B1D-4010-AD84-321F1AC0DD49}" srcOrd="1" destOrd="0" presId="urn:microsoft.com/office/officeart/2018/2/layout/IconVerticalSolidList"/>
    <dgm:cxn modelId="{DC488A5E-0C9B-49C9-9DE0-492491E08641}" type="presParOf" srcId="{405EC3F6-7DE6-4663-B55C-4011376F2DA8}" destId="{88955F9E-A36D-4A00-B695-9A616D754FAF}" srcOrd="2" destOrd="0" presId="urn:microsoft.com/office/officeart/2018/2/layout/IconVerticalSolidList"/>
    <dgm:cxn modelId="{AC406E34-3B04-4E63-A4F6-E5D325D87809}" type="presParOf" srcId="{405EC3F6-7DE6-4663-B55C-4011376F2DA8}" destId="{99791083-2253-4F3D-A9E5-9C0F6537132F}" srcOrd="3" destOrd="0" presId="urn:microsoft.com/office/officeart/2018/2/layout/IconVerticalSolidList"/>
    <dgm:cxn modelId="{DEAA586F-ECA1-4FED-A86B-F18BCB5D63B7}" type="presParOf" srcId="{4B4851B1-91AF-4E8C-B32F-E6C89976490B}" destId="{11B88DA6-0AD2-44DC-A0A6-DA30D82083D2}" srcOrd="5" destOrd="0" presId="urn:microsoft.com/office/officeart/2018/2/layout/IconVerticalSolidList"/>
    <dgm:cxn modelId="{BFF5831D-33F5-42EF-B1CC-9F9D929BC8DD}" type="presParOf" srcId="{4B4851B1-91AF-4E8C-B32F-E6C89976490B}" destId="{084798EB-EED3-43EC-8EEA-3C9311CCEFEA}" srcOrd="6" destOrd="0" presId="urn:microsoft.com/office/officeart/2018/2/layout/IconVerticalSolidList"/>
    <dgm:cxn modelId="{C4E86D45-A3E0-450F-8D77-EBBDD40DFC9B}" type="presParOf" srcId="{084798EB-EED3-43EC-8EEA-3C9311CCEFEA}" destId="{43F676D1-DDA1-4053-82E5-65E6925B2E10}" srcOrd="0" destOrd="0" presId="urn:microsoft.com/office/officeart/2018/2/layout/IconVerticalSolidList"/>
    <dgm:cxn modelId="{DB1F397B-00E8-42FD-8526-24840E471B9F}" type="presParOf" srcId="{084798EB-EED3-43EC-8EEA-3C9311CCEFEA}" destId="{019223D7-FB5C-43D6-B4FD-6AC4AE09F425}" srcOrd="1" destOrd="0" presId="urn:microsoft.com/office/officeart/2018/2/layout/IconVerticalSolidList"/>
    <dgm:cxn modelId="{0E296945-8DDB-48F6-98E9-A21E7210ABD6}" type="presParOf" srcId="{084798EB-EED3-43EC-8EEA-3C9311CCEFEA}" destId="{A591CBC9-951C-490F-BF2E-ADBDAE156C5A}" srcOrd="2" destOrd="0" presId="urn:microsoft.com/office/officeart/2018/2/layout/IconVerticalSolidList"/>
    <dgm:cxn modelId="{6433AB29-E849-4170-8F1D-0B69A69D180D}" type="presParOf" srcId="{084798EB-EED3-43EC-8EEA-3C9311CCEFEA}" destId="{DE7E0427-B5A9-4AC1-8126-61DF4D11C9C1}" srcOrd="3" destOrd="0" presId="urn:microsoft.com/office/officeart/2018/2/layout/IconVerticalSolidList"/>
    <dgm:cxn modelId="{FB2DB336-C3C4-4E55-929A-8820B659ED29}" type="presParOf" srcId="{4B4851B1-91AF-4E8C-B32F-E6C89976490B}" destId="{B0A5D5A3-5474-4834-B3AF-39B057AA1B7F}" srcOrd="7" destOrd="0" presId="urn:microsoft.com/office/officeart/2018/2/layout/IconVerticalSolidList"/>
    <dgm:cxn modelId="{CD524B68-6417-4193-84D1-2FE4707F538D}" type="presParOf" srcId="{4B4851B1-91AF-4E8C-B32F-E6C89976490B}" destId="{FD1369E8-22A2-432C-911B-3531DDF17808}" srcOrd="8" destOrd="0" presId="urn:microsoft.com/office/officeart/2018/2/layout/IconVerticalSolidList"/>
    <dgm:cxn modelId="{ED79188F-0B7F-4722-8DEF-9AC1FB3345EC}" type="presParOf" srcId="{FD1369E8-22A2-432C-911B-3531DDF17808}" destId="{D03037A6-033F-4CBC-9128-B9A75543ED8F}" srcOrd="0" destOrd="0" presId="urn:microsoft.com/office/officeart/2018/2/layout/IconVerticalSolidList"/>
    <dgm:cxn modelId="{3AFAD332-AC3C-46F3-BB46-2CF383BEFCF5}" type="presParOf" srcId="{FD1369E8-22A2-432C-911B-3531DDF17808}" destId="{23B483B9-296F-4497-ACF9-E6FD0C6E4A78}" srcOrd="1" destOrd="0" presId="urn:microsoft.com/office/officeart/2018/2/layout/IconVerticalSolidList"/>
    <dgm:cxn modelId="{3852FC2D-C2EC-44F0-9F5C-CEA25E770421}" type="presParOf" srcId="{FD1369E8-22A2-432C-911B-3531DDF17808}" destId="{6562EAD4-5240-43CE-92BF-B9407BC02A58}" srcOrd="2" destOrd="0" presId="urn:microsoft.com/office/officeart/2018/2/layout/IconVerticalSolidList"/>
    <dgm:cxn modelId="{C52FC625-CCC7-4A34-906F-9B18D5B72759}" type="presParOf" srcId="{FD1369E8-22A2-432C-911B-3531DDF17808}" destId="{840F0BDE-9DFA-47D0-9B76-3780BB72BA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1806-8147-409D-909C-2681945FF118}">
      <dsp:nvSpPr>
        <dsp:cNvPr id="0" name=""/>
        <dsp:cNvSpPr/>
      </dsp:nvSpPr>
      <dsp:spPr>
        <a:xfrm>
          <a:off x="0" y="4278"/>
          <a:ext cx="8524875" cy="5435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ACC6E-3674-407A-85D9-1D0C899227B6}">
      <dsp:nvSpPr>
        <dsp:cNvPr id="0" name=""/>
        <dsp:cNvSpPr/>
      </dsp:nvSpPr>
      <dsp:spPr>
        <a:xfrm>
          <a:off x="164427" y="126579"/>
          <a:ext cx="299251" cy="298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7ACD7-5D3B-445F-B956-4341BB2B4E6C}">
      <dsp:nvSpPr>
        <dsp:cNvPr id="0" name=""/>
        <dsp:cNvSpPr/>
      </dsp:nvSpPr>
      <dsp:spPr>
        <a:xfrm>
          <a:off x="628107" y="4278"/>
          <a:ext cx="7887094" cy="5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 tIns="59325" rIns="59325" bIns="59325"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1:1 Shadowing: </a:t>
          </a:r>
          <a:r>
            <a:rPr lang="en-US" sz="1600" kern="1200" dirty="0">
              <a:latin typeface="Montserrat" pitchFamily="2" charset="0"/>
            </a:rPr>
            <a:t>Direct Feedback – coaching in the moment</a:t>
          </a:r>
        </a:p>
      </dsp:txBody>
      <dsp:txXfrm>
        <a:off x="628107" y="4278"/>
        <a:ext cx="7887094" cy="560548"/>
      </dsp:txXfrm>
    </dsp:sp>
    <dsp:sp modelId="{35049239-80E7-49C0-A0BF-494F1895AD4F}">
      <dsp:nvSpPr>
        <dsp:cNvPr id="0" name=""/>
        <dsp:cNvSpPr/>
      </dsp:nvSpPr>
      <dsp:spPr>
        <a:xfrm>
          <a:off x="0" y="704964"/>
          <a:ext cx="8524875" cy="5435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D83C7-5ADC-44D0-8C14-866BA92D2C65}">
      <dsp:nvSpPr>
        <dsp:cNvPr id="0" name=""/>
        <dsp:cNvSpPr/>
      </dsp:nvSpPr>
      <dsp:spPr>
        <a:xfrm>
          <a:off x="164427" y="827265"/>
          <a:ext cx="299251" cy="298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44B0AB-80F7-4D52-9609-698E1890673E}">
      <dsp:nvSpPr>
        <dsp:cNvPr id="0" name=""/>
        <dsp:cNvSpPr/>
      </dsp:nvSpPr>
      <dsp:spPr>
        <a:xfrm>
          <a:off x="628107" y="704964"/>
          <a:ext cx="7887094" cy="5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 tIns="59325" rIns="59325" bIns="59325"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Patient Rounds: </a:t>
          </a:r>
          <a:r>
            <a:rPr lang="en-US" sz="1600" kern="1200" dirty="0">
              <a:latin typeface="Montserrat" pitchFamily="2" charset="0"/>
            </a:rPr>
            <a:t>Patient Perception – are we hearing anything different/better?</a:t>
          </a:r>
        </a:p>
      </dsp:txBody>
      <dsp:txXfrm>
        <a:off x="628107" y="704964"/>
        <a:ext cx="7887094" cy="560548"/>
      </dsp:txXfrm>
    </dsp:sp>
    <dsp:sp modelId="{C2F665E1-6B88-495C-B86D-D0EB0978EA33}">
      <dsp:nvSpPr>
        <dsp:cNvPr id="0" name=""/>
        <dsp:cNvSpPr/>
      </dsp:nvSpPr>
      <dsp:spPr>
        <a:xfrm>
          <a:off x="0" y="1405650"/>
          <a:ext cx="8524875" cy="5435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A8CA8-0B1D-4010-AD84-321F1AC0DD49}">
      <dsp:nvSpPr>
        <dsp:cNvPr id="0" name=""/>
        <dsp:cNvSpPr/>
      </dsp:nvSpPr>
      <dsp:spPr>
        <a:xfrm>
          <a:off x="164427" y="1527952"/>
          <a:ext cx="299251" cy="2989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791083-2253-4F3D-A9E5-9C0F6537132F}">
      <dsp:nvSpPr>
        <dsp:cNvPr id="0" name=""/>
        <dsp:cNvSpPr/>
      </dsp:nvSpPr>
      <dsp:spPr>
        <a:xfrm>
          <a:off x="628107" y="1405650"/>
          <a:ext cx="7887094" cy="5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 tIns="59325" rIns="59325" bIns="59325"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Patient Experience Survey Results: </a:t>
          </a:r>
          <a:r>
            <a:rPr lang="en-US" sz="1600" kern="1200" dirty="0">
              <a:latin typeface="Montserrat" pitchFamily="2" charset="0"/>
            </a:rPr>
            <a:t>Coach to the metric – Data speaks!</a:t>
          </a:r>
        </a:p>
      </dsp:txBody>
      <dsp:txXfrm>
        <a:off x="628107" y="1405650"/>
        <a:ext cx="7887094" cy="560548"/>
      </dsp:txXfrm>
    </dsp:sp>
    <dsp:sp modelId="{43F676D1-DDA1-4053-82E5-65E6925B2E10}">
      <dsp:nvSpPr>
        <dsp:cNvPr id="0" name=""/>
        <dsp:cNvSpPr/>
      </dsp:nvSpPr>
      <dsp:spPr>
        <a:xfrm>
          <a:off x="0" y="2106336"/>
          <a:ext cx="8524875" cy="5435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223D7-FB5C-43D6-B4FD-6AC4AE09F425}">
      <dsp:nvSpPr>
        <dsp:cNvPr id="0" name=""/>
        <dsp:cNvSpPr/>
      </dsp:nvSpPr>
      <dsp:spPr>
        <a:xfrm>
          <a:off x="164427" y="2228638"/>
          <a:ext cx="299251" cy="2989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7E0427-B5A9-4AC1-8126-61DF4D11C9C1}">
      <dsp:nvSpPr>
        <dsp:cNvPr id="0" name=""/>
        <dsp:cNvSpPr/>
      </dsp:nvSpPr>
      <dsp:spPr>
        <a:xfrm>
          <a:off x="628107" y="2106336"/>
          <a:ext cx="7887094" cy="5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 tIns="59325" rIns="59325" bIns="59325"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Staff Meeting: </a:t>
          </a:r>
          <a:r>
            <a:rPr lang="en-US" sz="1600" kern="1200" dirty="0">
              <a:latin typeface="Montserrat" pitchFamily="2" charset="0"/>
            </a:rPr>
            <a:t>Can staff articulate our focus and share what “right” looks like?</a:t>
          </a:r>
        </a:p>
      </dsp:txBody>
      <dsp:txXfrm>
        <a:off x="628107" y="2106336"/>
        <a:ext cx="7887094" cy="560548"/>
      </dsp:txXfrm>
    </dsp:sp>
    <dsp:sp modelId="{D03037A6-033F-4CBC-9128-B9A75543ED8F}">
      <dsp:nvSpPr>
        <dsp:cNvPr id="0" name=""/>
        <dsp:cNvSpPr/>
      </dsp:nvSpPr>
      <dsp:spPr>
        <a:xfrm>
          <a:off x="0" y="2807022"/>
          <a:ext cx="8524875" cy="5435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483B9-296F-4497-ACF9-E6FD0C6E4A78}">
      <dsp:nvSpPr>
        <dsp:cNvPr id="0" name=""/>
        <dsp:cNvSpPr/>
      </dsp:nvSpPr>
      <dsp:spPr>
        <a:xfrm>
          <a:off x="164427" y="2929324"/>
          <a:ext cx="299251" cy="2989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F0BDE-9DFA-47D0-9B76-3780BB72BA26}">
      <dsp:nvSpPr>
        <dsp:cNvPr id="0" name=""/>
        <dsp:cNvSpPr/>
      </dsp:nvSpPr>
      <dsp:spPr>
        <a:xfrm>
          <a:off x="628107" y="2807022"/>
          <a:ext cx="7887094" cy="5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 tIns="59325" rIns="59325" bIns="59325"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Monthly Meeting Model: </a:t>
          </a:r>
          <a:r>
            <a:rPr lang="en-US" sz="1600" kern="1200" dirty="0">
              <a:latin typeface="Montserrat" pitchFamily="2" charset="0"/>
            </a:rPr>
            <a:t>How do I incorporate trends from validation and rounding into my MMM discussion?</a:t>
          </a:r>
        </a:p>
      </dsp:txBody>
      <dsp:txXfrm>
        <a:off x="628107" y="2807022"/>
        <a:ext cx="7887094" cy="5605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785C67-5394-A14E-9A38-B1667207FCF3}" type="datetimeFigureOut">
              <a:rPr lang="en-US" smtClean="0">
                <a:latin typeface="Montserrat" pitchFamily="2" charset="77"/>
              </a:rPr>
              <a:t>10/13/2022</a:t>
            </a:fld>
            <a:endParaRPr lang="en-US" dirty="0">
              <a:latin typeface="Montserrat" pitchFamily="2"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Montserrat" pitchFamily="2"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6BE2B2-A04B-D142-8F57-BBA693DF6177}" type="slidenum">
              <a:rPr lang="en-US" smtClean="0">
                <a:latin typeface="Montserrat" pitchFamily="2" charset="77"/>
              </a:rPr>
              <a:t>‹#›</a:t>
            </a:fld>
            <a:endParaRPr lang="en-US" dirty="0">
              <a:latin typeface="Montserrat" pitchFamily="2" charset="77"/>
            </a:endParaRPr>
          </a:p>
        </p:txBody>
      </p:sp>
      <p:sp>
        <p:nvSpPr>
          <p:cNvPr id="6" name="Header Placeholder 5">
            <a:extLst>
              <a:ext uri="{FF2B5EF4-FFF2-40B4-BE49-F238E27FC236}">
                <a16:creationId xmlns:a16="http://schemas.microsoft.com/office/drawing/2014/main" id="{7982FD9A-F68D-864F-9DEC-6500FC48E7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Montserrat" pitchFamily="2" charset="77"/>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itchFamily="2" charset="77"/>
              </a:defRPr>
            </a:lvl1pPr>
          </a:lstStyle>
          <a:p>
            <a:fld id="{538D5380-084A-9F41-A79B-DCB69A5DCB27}" type="datetimeFigureOut">
              <a:rPr lang="en-US" smtClean="0"/>
              <a:pPr/>
              <a:t>10/13/2022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itchFamily="2" charset="77"/>
              </a:defRPr>
            </a:lvl1pPr>
          </a:lstStyle>
          <a:p>
            <a:fld id="{1AA6FF21-C933-034E-8A18-3B504A3A00D6}"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Montserrat" pitchFamily="2" charset="77"/>
        <a:ea typeface="+mn-ea"/>
        <a:cs typeface="+mn-cs"/>
      </a:defRPr>
    </a:lvl1pPr>
    <a:lvl2pPr marL="457200" algn="l" defTabSz="457200" rtl="0" eaLnBrk="1" latinLnBrk="0" hangingPunct="1">
      <a:defRPr sz="1200" b="0" i="0" kern="1200">
        <a:solidFill>
          <a:schemeClr val="tx1"/>
        </a:solidFill>
        <a:latin typeface="Montserrat" pitchFamily="2" charset="77"/>
        <a:ea typeface="+mn-ea"/>
        <a:cs typeface="+mn-cs"/>
      </a:defRPr>
    </a:lvl2pPr>
    <a:lvl3pPr marL="914400" algn="l" defTabSz="457200" rtl="0" eaLnBrk="1" latinLnBrk="0" hangingPunct="1">
      <a:defRPr sz="1200" b="0" i="0" kern="1200">
        <a:solidFill>
          <a:schemeClr val="tx1"/>
        </a:solidFill>
        <a:latin typeface="Montserrat" pitchFamily="2" charset="77"/>
        <a:ea typeface="+mn-ea"/>
        <a:cs typeface="+mn-cs"/>
      </a:defRPr>
    </a:lvl3pPr>
    <a:lvl4pPr marL="1371600" algn="l" defTabSz="457200" rtl="0" eaLnBrk="1" latinLnBrk="0" hangingPunct="1">
      <a:defRPr sz="1200" b="0" i="0" kern="1200">
        <a:solidFill>
          <a:schemeClr val="tx1"/>
        </a:solidFill>
        <a:latin typeface="Montserrat" pitchFamily="2" charset="77"/>
        <a:ea typeface="+mn-ea"/>
        <a:cs typeface="+mn-cs"/>
      </a:defRPr>
    </a:lvl4pPr>
    <a:lvl5pPr marL="1828800" algn="l" defTabSz="457200" rtl="0" eaLnBrk="1" latinLnBrk="0" hangingPunct="1">
      <a:defRPr sz="1200" b="0" i="0" kern="1200">
        <a:solidFill>
          <a:schemeClr val="tx1"/>
        </a:solidFill>
        <a:latin typeface="Montserrat" pitchFamily="2" charset="77"/>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1</a:t>
            </a:fld>
            <a:endParaRPr lang="en-US"/>
          </a:p>
        </p:txBody>
      </p:sp>
    </p:spTree>
    <p:extLst>
      <p:ext uri="{BB962C8B-B14F-4D97-AF65-F5344CB8AC3E}">
        <p14:creationId xmlns:p14="http://schemas.microsoft.com/office/powerpoint/2010/main" val="375072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three data points to establish a trend line</a:t>
            </a:r>
          </a:p>
        </p:txBody>
      </p:sp>
      <p:sp>
        <p:nvSpPr>
          <p:cNvPr id="4" name="Slide Number Placeholder 3"/>
          <p:cNvSpPr>
            <a:spLocks noGrp="1"/>
          </p:cNvSpPr>
          <p:nvPr>
            <p:ph type="sldNum" sz="quarter" idx="5"/>
          </p:nvPr>
        </p:nvSpPr>
        <p:spPr/>
        <p:txBody>
          <a:bodyPr/>
          <a:lstStyle/>
          <a:p>
            <a:fld id="{1AA6FF21-C933-034E-8A18-3B504A3A00D6}" type="slidenum">
              <a:rPr lang="en-US" smtClean="0"/>
              <a:pPr/>
              <a:t>13</a:t>
            </a:fld>
            <a:endParaRPr lang="en-US" dirty="0"/>
          </a:p>
        </p:txBody>
      </p:sp>
    </p:spTree>
    <p:extLst>
      <p:ext uri="{BB962C8B-B14F-4D97-AF65-F5344CB8AC3E}">
        <p14:creationId xmlns:p14="http://schemas.microsoft.com/office/powerpoint/2010/main" val="192208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walking the </a:t>
            </a:r>
            <a:r>
              <a:rPr lang="en-US" dirty="0" err="1"/>
              <a:t>gimba</a:t>
            </a:r>
            <a:r>
              <a:rPr lang="en-US" dirty="0"/>
              <a:t>, asking the right questions</a:t>
            </a:r>
          </a:p>
        </p:txBody>
      </p:sp>
      <p:sp>
        <p:nvSpPr>
          <p:cNvPr id="4" name="Slide Number Placeholder 3"/>
          <p:cNvSpPr>
            <a:spLocks noGrp="1"/>
          </p:cNvSpPr>
          <p:nvPr>
            <p:ph type="sldNum" sz="quarter" idx="5"/>
          </p:nvPr>
        </p:nvSpPr>
        <p:spPr/>
        <p:txBody>
          <a:bodyPr/>
          <a:lstStyle/>
          <a:p>
            <a:fld id="{1AA6FF21-C933-034E-8A18-3B504A3A00D6}" type="slidenum">
              <a:rPr lang="en-US" smtClean="0"/>
              <a:pPr/>
              <a:t>14</a:t>
            </a:fld>
            <a:endParaRPr lang="en-US" dirty="0"/>
          </a:p>
        </p:txBody>
      </p:sp>
    </p:spTree>
    <p:extLst>
      <p:ext uri="{BB962C8B-B14F-4D97-AF65-F5344CB8AC3E}">
        <p14:creationId xmlns:p14="http://schemas.microsoft.com/office/powerpoint/2010/main" val="22659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 back to air Canada – do we think they had qualitative data? </a:t>
            </a:r>
          </a:p>
        </p:txBody>
      </p:sp>
      <p:sp>
        <p:nvSpPr>
          <p:cNvPr id="4" name="Slide Number Placeholder 3"/>
          <p:cNvSpPr>
            <a:spLocks noGrp="1"/>
          </p:cNvSpPr>
          <p:nvPr>
            <p:ph type="sldNum" sz="quarter" idx="5"/>
          </p:nvPr>
        </p:nvSpPr>
        <p:spPr/>
        <p:txBody>
          <a:bodyPr/>
          <a:lstStyle/>
          <a:p>
            <a:fld id="{1AA6FF21-C933-034E-8A18-3B504A3A00D6}" type="slidenum">
              <a:rPr lang="en-US" smtClean="0"/>
              <a:pPr/>
              <a:t>15</a:t>
            </a:fld>
            <a:endParaRPr lang="en-US" dirty="0"/>
          </a:p>
        </p:txBody>
      </p:sp>
    </p:spTree>
    <p:extLst>
      <p:ext uri="{BB962C8B-B14F-4D97-AF65-F5344CB8AC3E}">
        <p14:creationId xmlns:p14="http://schemas.microsoft.com/office/powerpoint/2010/main" val="70528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out for those folks who may have the loudest voice at the table – either literally or because of a power situation.  Consider how </a:t>
            </a:r>
          </a:p>
        </p:txBody>
      </p:sp>
      <p:sp>
        <p:nvSpPr>
          <p:cNvPr id="4" name="Slide Number Placeholder 3"/>
          <p:cNvSpPr>
            <a:spLocks noGrp="1"/>
          </p:cNvSpPr>
          <p:nvPr>
            <p:ph type="sldNum" sz="quarter" idx="5"/>
          </p:nvPr>
        </p:nvSpPr>
        <p:spPr/>
        <p:txBody>
          <a:bodyPr/>
          <a:lstStyle/>
          <a:p>
            <a:fld id="{1AA6FF21-C933-034E-8A18-3B504A3A00D6}" type="slidenum">
              <a:rPr lang="en-US" smtClean="0"/>
              <a:pPr/>
              <a:t>17</a:t>
            </a:fld>
            <a:endParaRPr lang="en-US" dirty="0"/>
          </a:p>
        </p:txBody>
      </p:sp>
    </p:spTree>
    <p:extLst>
      <p:ext uri="{BB962C8B-B14F-4D97-AF65-F5344CB8AC3E}">
        <p14:creationId xmlns:p14="http://schemas.microsoft.com/office/powerpoint/2010/main" val="3724572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process, overhaul, change course </a:t>
            </a:r>
          </a:p>
        </p:txBody>
      </p:sp>
      <p:sp>
        <p:nvSpPr>
          <p:cNvPr id="4" name="Slide Number Placeholder 3"/>
          <p:cNvSpPr>
            <a:spLocks noGrp="1"/>
          </p:cNvSpPr>
          <p:nvPr>
            <p:ph type="sldNum" sz="quarter" idx="5"/>
          </p:nvPr>
        </p:nvSpPr>
        <p:spPr/>
        <p:txBody>
          <a:bodyPr/>
          <a:lstStyle/>
          <a:p>
            <a:fld id="{1AA6FF21-C933-034E-8A18-3B504A3A00D6}" type="slidenum">
              <a:rPr lang="en-US" smtClean="0"/>
              <a:pPr/>
              <a:t>21</a:t>
            </a:fld>
            <a:endParaRPr lang="en-US" dirty="0"/>
          </a:p>
        </p:txBody>
      </p:sp>
    </p:spTree>
    <p:extLst>
      <p:ext uri="{BB962C8B-B14F-4D97-AF65-F5344CB8AC3E}">
        <p14:creationId xmlns:p14="http://schemas.microsoft.com/office/powerpoint/2010/main" val="96193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Variance </a:t>
            </a:r>
          </a:p>
        </p:txBody>
      </p:sp>
      <p:sp>
        <p:nvSpPr>
          <p:cNvPr id="4" name="Slide Number Placeholder 3"/>
          <p:cNvSpPr>
            <a:spLocks noGrp="1"/>
          </p:cNvSpPr>
          <p:nvPr>
            <p:ph type="sldNum" sz="quarter" idx="5"/>
          </p:nvPr>
        </p:nvSpPr>
        <p:spPr/>
        <p:txBody>
          <a:bodyPr/>
          <a:lstStyle/>
          <a:p>
            <a:fld id="{1AA6FF21-C933-034E-8A18-3B504A3A00D6}" type="slidenum">
              <a:rPr lang="en-US" smtClean="0"/>
              <a:pPr/>
              <a:t>22</a:t>
            </a:fld>
            <a:endParaRPr lang="en-US" dirty="0"/>
          </a:p>
        </p:txBody>
      </p:sp>
    </p:spTree>
    <p:extLst>
      <p:ext uri="{BB962C8B-B14F-4D97-AF65-F5344CB8AC3E}">
        <p14:creationId xmlns:p14="http://schemas.microsoft.com/office/powerpoint/2010/main" val="131198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Processes not hardwired </a:t>
            </a:r>
          </a:p>
        </p:txBody>
      </p:sp>
      <p:sp>
        <p:nvSpPr>
          <p:cNvPr id="4" name="Slide Number Placeholder 3"/>
          <p:cNvSpPr>
            <a:spLocks noGrp="1"/>
          </p:cNvSpPr>
          <p:nvPr>
            <p:ph type="sldNum" sz="quarter" idx="5"/>
          </p:nvPr>
        </p:nvSpPr>
        <p:spPr/>
        <p:txBody>
          <a:bodyPr/>
          <a:lstStyle/>
          <a:p>
            <a:fld id="{1AA6FF21-C933-034E-8A18-3B504A3A00D6}" type="slidenum">
              <a:rPr lang="en-US" smtClean="0"/>
              <a:pPr/>
              <a:t>23</a:t>
            </a:fld>
            <a:endParaRPr lang="en-US" dirty="0"/>
          </a:p>
        </p:txBody>
      </p:sp>
    </p:spTree>
    <p:extLst>
      <p:ext uri="{BB962C8B-B14F-4D97-AF65-F5344CB8AC3E}">
        <p14:creationId xmlns:p14="http://schemas.microsoft.com/office/powerpoint/2010/main" val="95138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36</a:t>
            </a:fld>
            <a:endParaRPr lang="en-US" dirty="0"/>
          </a:p>
        </p:txBody>
      </p:sp>
    </p:spTree>
    <p:extLst>
      <p:ext uri="{BB962C8B-B14F-4D97-AF65-F5344CB8AC3E}">
        <p14:creationId xmlns:p14="http://schemas.microsoft.com/office/powerpoint/2010/main" val="210736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data – fueling gauges were in pounds instead of kilos so to begin with there was misinformation in the type of data. </a:t>
            </a:r>
          </a:p>
          <a:p>
            <a:r>
              <a:rPr lang="en-US" dirty="0"/>
              <a:t>Fuel gauge had been not working, had a sign on it even though it had been repaired so the pilot thought it was not accurate</a:t>
            </a:r>
          </a:p>
        </p:txBody>
      </p:sp>
      <p:sp>
        <p:nvSpPr>
          <p:cNvPr id="4" name="Slide Number Placeholder 3"/>
          <p:cNvSpPr>
            <a:spLocks noGrp="1"/>
          </p:cNvSpPr>
          <p:nvPr>
            <p:ph type="sldNum" sz="quarter" idx="5"/>
          </p:nvPr>
        </p:nvSpPr>
        <p:spPr/>
        <p:txBody>
          <a:bodyPr/>
          <a:lstStyle/>
          <a:p>
            <a:fld id="{1AA6FF21-C933-034E-8A18-3B504A3A00D6}" type="slidenum">
              <a:rPr lang="en-US" smtClean="0"/>
              <a:pPr/>
              <a:t>38</a:t>
            </a:fld>
            <a:endParaRPr lang="en-US" dirty="0"/>
          </a:p>
        </p:txBody>
      </p:sp>
    </p:spTree>
    <p:extLst>
      <p:ext uri="{BB962C8B-B14F-4D97-AF65-F5344CB8AC3E}">
        <p14:creationId xmlns:p14="http://schemas.microsoft.com/office/powerpoint/2010/main" val="306694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39</a:t>
            </a:fld>
            <a:endParaRPr lang="en-US"/>
          </a:p>
        </p:txBody>
      </p:sp>
    </p:spTree>
    <p:extLst>
      <p:ext uri="{BB962C8B-B14F-4D97-AF65-F5344CB8AC3E}">
        <p14:creationId xmlns:p14="http://schemas.microsoft.com/office/powerpoint/2010/main" val="349665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have heard the saying, “In God we trust, all others bring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speaks to the notion that we can often form opinions and even conclusions that are not correct, based on limited evidence.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July 23</a:t>
            </a:r>
            <a:r>
              <a:rPr lang="en-US" baseline="30000" dirty="0"/>
              <a:t>rd</a:t>
            </a:r>
            <a:r>
              <a:rPr lang="en-US" dirty="0"/>
              <a:t>, 1983 Air Canada flight 143 took off from Montreal headed to Edmonton….with half the fuel it needed for the journey.  The airline industry is one of the richest in data and analytics and it has a strong safety record with redundancies at every turn.  How did this happen? Was data to blame?  </a:t>
            </a:r>
          </a:p>
        </p:txBody>
      </p:sp>
      <p:sp>
        <p:nvSpPr>
          <p:cNvPr id="4" name="Slide Number Placeholder 3"/>
          <p:cNvSpPr>
            <a:spLocks noGrp="1"/>
          </p:cNvSpPr>
          <p:nvPr>
            <p:ph type="sldNum" sz="quarter" idx="5"/>
          </p:nvPr>
        </p:nvSpPr>
        <p:spPr/>
        <p:txBody>
          <a:bodyPr/>
          <a:lstStyle/>
          <a:p>
            <a:fld id="{1AA6FF21-C933-034E-8A18-3B504A3A00D6}" type="slidenum">
              <a:rPr lang="en-US" smtClean="0"/>
              <a:pPr/>
              <a:t>2</a:t>
            </a:fld>
            <a:endParaRPr lang="en-US" dirty="0"/>
          </a:p>
        </p:txBody>
      </p:sp>
    </p:spTree>
    <p:extLst>
      <p:ext uri="{BB962C8B-B14F-4D97-AF65-F5344CB8AC3E}">
        <p14:creationId xmlns:p14="http://schemas.microsoft.com/office/powerpoint/2010/main" val="119113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42</a:t>
            </a:fld>
            <a:endParaRPr lang="en-US"/>
          </a:p>
        </p:txBody>
      </p:sp>
    </p:spTree>
    <p:extLst>
      <p:ext uri="{BB962C8B-B14F-4D97-AF65-F5344CB8AC3E}">
        <p14:creationId xmlns:p14="http://schemas.microsoft.com/office/powerpoint/2010/main" val="372205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3</a:t>
            </a:fld>
            <a:endParaRPr lang="en-US"/>
          </a:p>
        </p:txBody>
      </p:sp>
    </p:spTree>
    <p:extLst>
      <p:ext uri="{BB962C8B-B14F-4D97-AF65-F5344CB8AC3E}">
        <p14:creationId xmlns:p14="http://schemas.microsoft.com/office/powerpoint/2010/main" val="47964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July 23</a:t>
            </a:r>
            <a:r>
              <a:rPr lang="en-US" baseline="30000" dirty="0"/>
              <a:t>rd</a:t>
            </a:r>
            <a:r>
              <a:rPr lang="en-US" dirty="0"/>
              <a:t>, 1983 Air Canada flight 143 took off from Montreal headed to Edmonton….with half the fuel it needed for the journey.  The airline industry is one of the richest in data and analytics and it has a strong safety record with redundancies at every turn.  How did this happen? Was data to blame?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4</a:t>
            </a:fld>
            <a:endParaRPr lang="en-US"/>
          </a:p>
        </p:txBody>
      </p:sp>
    </p:spTree>
    <p:extLst>
      <p:ext uri="{BB962C8B-B14F-4D97-AF65-F5344CB8AC3E}">
        <p14:creationId xmlns:p14="http://schemas.microsoft.com/office/powerpoint/2010/main" val="128934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slido</a:t>
            </a:r>
            <a:r>
              <a:rPr lang="en-US" dirty="0"/>
              <a:t> question here with word cloud</a:t>
            </a:r>
          </a:p>
        </p:txBody>
      </p:sp>
      <p:sp>
        <p:nvSpPr>
          <p:cNvPr id="4" name="Footer Placeholder 3"/>
          <p:cNvSpPr>
            <a:spLocks noGrp="1"/>
          </p:cNvSpPr>
          <p:nvPr>
            <p:ph type="ftr" sz="quarter" idx="10"/>
          </p:nvPr>
        </p:nvSpPr>
        <p:spPr/>
        <p:txBody>
          <a:bodyPr/>
          <a:lstStyle/>
          <a:p>
            <a:pPr>
              <a:defRPr/>
            </a:pPr>
            <a:r>
              <a:rPr lang="en-US" dirty="0"/>
              <a:t>www.studergroup.com	© 2013 Studer Group</a:t>
            </a:r>
          </a:p>
        </p:txBody>
      </p:sp>
      <p:sp>
        <p:nvSpPr>
          <p:cNvPr id="5" name="Slide Number Placeholder 4"/>
          <p:cNvSpPr>
            <a:spLocks noGrp="1"/>
          </p:cNvSpPr>
          <p:nvPr>
            <p:ph type="sldNum" sz="quarter" idx="11"/>
          </p:nvPr>
        </p:nvSpPr>
        <p:spPr/>
        <p:txBody>
          <a:bodyPr/>
          <a:lstStyle/>
          <a:p>
            <a:pPr>
              <a:defRPr/>
            </a:pPr>
            <a:fld id="{230121AB-2F43-4D92-AD60-C15547109F76}" type="slidenum">
              <a:rPr lang="en-US" smtClean="0"/>
              <a:pPr>
                <a:defRPr/>
              </a:pPr>
              <a:t>6</a:t>
            </a:fld>
            <a:endParaRPr lang="en-US" dirty="0"/>
          </a:p>
        </p:txBody>
      </p:sp>
    </p:spTree>
    <p:extLst>
      <p:ext uri="{BB962C8B-B14F-4D97-AF65-F5344CB8AC3E}">
        <p14:creationId xmlns:p14="http://schemas.microsoft.com/office/powerpoint/2010/main" val="209377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tells a story but do we always take the time to evaluate the story?  Often we jump to conclusions based on assumptions or </a:t>
            </a:r>
            <a:r>
              <a:rPr lang="en-US" dirty="0" err="1"/>
              <a:t>antedotal</a:t>
            </a:r>
            <a:r>
              <a:rPr lang="en-US" dirty="0"/>
              <a:t> information.  We need more staff at 7a to get our patients registered….</a:t>
            </a:r>
          </a:p>
        </p:txBody>
      </p:sp>
      <p:sp>
        <p:nvSpPr>
          <p:cNvPr id="4" name="Slide Number Placeholder 3"/>
          <p:cNvSpPr>
            <a:spLocks noGrp="1"/>
          </p:cNvSpPr>
          <p:nvPr>
            <p:ph type="sldNum" sz="quarter" idx="5"/>
          </p:nvPr>
        </p:nvSpPr>
        <p:spPr/>
        <p:txBody>
          <a:bodyPr/>
          <a:lstStyle/>
          <a:p>
            <a:fld id="{1AA6FF21-C933-034E-8A18-3B504A3A00D6}" type="slidenum">
              <a:rPr lang="en-US" smtClean="0"/>
              <a:pPr/>
              <a:t>9</a:t>
            </a:fld>
            <a:endParaRPr lang="en-US" dirty="0"/>
          </a:p>
        </p:txBody>
      </p:sp>
    </p:spTree>
    <p:extLst>
      <p:ext uri="{BB962C8B-B14F-4D97-AF65-F5344CB8AC3E}">
        <p14:creationId xmlns:p14="http://schemas.microsoft.com/office/powerpoint/2010/main" val="92558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www.studergroup.com	© 2013 Studer Group</a:t>
            </a:r>
          </a:p>
        </p:txBody>
      </p:sp>
      <p:sp>
        <p:nvSpPr>
          <p:cNvPr id="5" name="Slide Number Placeholder 4"/>
          <p:cNvSpPr>
            <a:spLocks noGrp="1"/>
          </p:cNvSpPr>
          <p:nvPr>
            <p:ph type="sldNum" sz="quarter" idx="11"/>
          </p:nvPr>
        </p:nvSpPr>
        <p:spPr/>
        <p:txBody>
          <a:bodyPr/>
          <a:lstStyle/>
          <a:p>
            <a:pPr>
              <a:defRPr/>
            </a:pPr>
            <a:fld id="{230121AB-2F43-4D92-AD60-C15547109F76}" type="slidenum">
              <a:rPr lang="en-US" smtClean="0"/>
              <a:pPr>
                <a:defRPr/>
              </a:pPr>
              <a:t>10</a:t>
            </a:fld>
            <a:endParaRPr lang="en-US" dirty="0"/>
          </a:p>
        </p:txBody>
      </p:sp>
    </p:spTree>
    <p:extLst>
      <p:ext uri="{BB962C8B-B14F-4D97-AF65-F5344CB8AC3E}">
        <p14:creationId xmlns:p14="http://schemas.microsoft.com/office/powerpoint/2010/main" val="261411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back and ask ourselves, what is….</a:t>
            </a:r>
          </a:p>
        </p:txBody>
      </p:sp>
      <p:sp>
        <p:nvSpPr>
          <p:cNvPr id="4" name="Footer Placeholder 3"/>
          <p:cNvSpPr>
            <a:spLocks noGrp="1"/>
          </p:cNvSpPr>
          <p:nvPr>
            <p:ph type="ftr" sz="quarter" idx="10"/>
          </p:nvPr>
        </p:nvSpPr>
        <p:spPr/>
        <p:txBody>
          <a:bodyPr/>
          <a:lstStyle/>
          <a:p>
            <a:pPr>
              <a:defRPr/>
            </a:pPr>
            <a:r>
              <a:rPr lang="en-US" dirty="0"/>
              <a:t>www.studergroup.com	© 2013 Studer Group</a:t>
            </a:r>
          </a:p>
        </p:txBody>
      </p:sp>
      <p:sp>
        <p:nvSpPr>
          <p:cNvPr id="5" name="Slide Number Placeholder 4"/>
          <p:cNvSpPr>
            <a:spLocks noGrp="1"/>
          </p:cNvSpPr>
          <p:nvPr>
            <p:ph type="sldNum" sz="quarter" idx="11"/>
          </p:nvPr>
        </p:nvSpPr>
        <p:spPr/>
        <p:txBody>
          <a:bodyPr/>
          <a:lstStyle/>
          <a:p>
            <a:pPr>
              <a:defRPr/>
            </a:pPr>
            <a:fld id="{230121AB-2F43-4D92-AD60-C15547109F76}" type="slidenum">
              <a:rPr lang="en-US" smtClean="0"/>
              <a:pPr>
                <a:defRPr/>
              </a:pPr>
              <a:t>11</a:t>
            </a:fld>
            <a:endParaRPr lang="en-US" dirty="0"/>
          </a:p>
        </p:txBody>
      </p:sp>
    </p:spTree>
    <p:extLst>
      <p:ext uri="{BB962C8B-B14F-4D97-AF65-F5344CB8AC3E}">
        <p14:creationId xmlns:p14="http://schemas.microsoft.com/office/powerpoint/2010/main" val="396638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more staff at 7a to get our patients registered….</a:t>
            </a:r>
          </a:p>
        </p:txBody>
      </p:sp>
      <p:sp>
        <p:nvSpPr>
          <p:cNvPr id="4" name="Slide Number Placeholder 3"/>
          <p:cNvSpPr>
            <a:spLocks noGrp="1"/>
          </p:cNvSpPr>
          <p:nvPr>
            <p:ph type="sldNum" sz="quarter" idx="5"/>
          </p:nvPr>
        </p:nvSpPr>
        <p:spPr/>
        <p:txBody>
          <a:bodyPr/>
          <a:lstStyle/>
          <a:p>
            <a:fld id="{1AA6FF21-C933-034E-8A18-3B504A3A00D6}" type="slidenum">
              <a:rPr lang="en-US" smtClean="0"/>
              <a:pPr/>
              <a:t>12</a:t>
            </a:fld>
            <a:endParaRPr lang="en-US" dirty="0"/>
          </a:p>
        </p:txBody>
      </p:sp>
    </p:spTree>
    <p:extLst>
      <p:ext uri="{BB962C8B-B14F-4D97-AF65-F5344CB8AC3E}">
        <p14:creationId xmlns:p14="http://schemas.microsoft.com/office/powerpoint/2010/main" val="66957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huronconsultinggroup.com/" TargetMode="External"/><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35.jpe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hyperlink" Target="http://www.linkedin.com/company/huronconsulting" TargetMode="External"/><Relationship Id="rId10" Type="http://schemas.openxmlformats.org/officeDocument/2006/relationships/image" Target="../media/image39.png"/><Relationship Id="rId4" Type="http://schemas.openxmlformats.org/officeDocument/2006/relationships/image" Target="../media/image36.emf"/><Relationship Id="rId9" Type="http://schemas.openxmlformats.org/officeDocument/2006/relationships/hyperlink" Target="http://www.facebook.com/HuronConsulting"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Closing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950977"/>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668759"/>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pic>
        <p:nvPicPr>
          <p:cNvPr id="12" name="Picture 11" descr="Logo&#10;&#10;Description automatically generated">
            <a:extLst>
              <a:ext uri="{FF2B5EF4-FFF2-40B4-BE49-F238E27FC236}">
                <a16:creationId xmlns:a16="http://schemas.microsoft.com/office/drawing/2014/main" id="{E07B4054-BDD7-4845-912F-8325CB3644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5974" y="250407"/>
            <a:ext cx="622149" cy="700570"/>
          </a:xfrm>
          <a:prstGeom prst="rect">
            <a:avLst/>
          </a:prstGeom>
        </p:spPr>
      </p:pic>
    </p:spTree>
    <p:extLst>
      <p:ext uri="{BB962C8B-B14F-4D97-AF65-F5344CB8AC3E}">
        <p14:creationId xmlns:p14="http://schemas.microsoft.com/office/powerpoint/2010/main" val="404290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Subtitle + Bulleted Content  (SG 2017)">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422536" y="4782360"/>
            <a:ext cx="1461809" cy="285052"/>
          </a:xfrm>
          <a:prstGeom prst="rect">
            <a:avLst/>
          </a:prstGeom>
        </p:spPr>
      </p:pic>
      <p:sp>
        <p:nvSpPr>
          <p:cNvPr id="3" name="Content Placeholder 2"/>
          <p:cNvSpPr>
            <a:spLocks noGrp="1"/>
          </p:cNvSpPr>
          <p:nvPr>
            <p:ph idx="1" hasCustomPrompt="1"/>
          </p:nvPr>
        </p:nvSpPr>
        <p:spPr>
          <a:xfrm>
            <a:off x="421367" y="1391927"/>
            <a:ext cx="8279035"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9" name="Text Placeholder 3"/>
          <p:cNvSpPr>
            <a:spLocks noGrp="1"/>
          </p:cNvSpPr>
          <p:nvPr>
            <p:ph type="body" sz="quarter" idx="14" hasCustomPrompt="1"/>
          </p:nvPr>
        </p:nvSpPr>
        <p:spPr>
          <a:xfrm>
            <a:off x="419608" y="979417"/>
            <a:ext cx="8279333" cy="408796"/>
          </a:xfrm>
          <a:prstGeom prst="rect">
            <a:avLst/>
          </a:prstGeom>
        </p:spPr>
        <p:txBody>
          <a:bodyPr lIns="0" tIns="0" rIns="0" bIns="0" anchor="t" anchorCtr="0">
            <a:noAutofit/>
          </a:bodyPr>
          <a:lstStyle>
            <a:lvl1pPr marL="0" indent="0">
              <a:buNone/>
              <a:defRPr sz="2000" b="1" cap="all">
                <a:solidFill>
                  <a:schemeClr val="accent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5"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sp>
        <p:nvSpPr>
          <p:cNvPr id="11"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700" b="1">
                <a:solidFill>
                  <a:schemeClr val="bg1"/>
                </a:solidFill>
              </a:defRPr>
            </a:lvl1pPr>
          </a:lstStyle>
          <a:p>
            <a:fld id="{B28838BE-5EAD-434C-B290-9193BA76332A}" type="slidenum">
              <a:rPr lang="en-US" smtClean="0"/>
              <a:pPr/>
              <a:t>‹#›</a:t>
            </a:fld>
            <a:endParaRPr lang="en-US" dirty="0"/>
          </a:p>
        </p:txBody>
      </p:sp>
      <p:sp>
        <p:nvSpPr>
          <p:cNvPr id="8" name="Rectangle 7"/>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3861028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G18 1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6" name="Text Placeholder 2"/>
          <p:cNvSpPr>
            <a:spLocks noGrp="1"/>
          </p:cNvSpPr>
          <p:nvPr>
            <p:ph type="body" sz="quarter" idx="15"/>
          </p:nvPr>
        </p:nvSpPr>
        <p:spPr>
          <a:xfrm>
            <a:off x="370284" y="180722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F323AF8-2C89-4B44-9CA9-E546D96A0AF9}"/>
              </a:ext>
            </a:extLst>
          </p:cNvPr>
          <p:cNvPicPr>
            <a:picLocks noChangeAspect="1"/>
          </p:cNvPicPr>
          <p:nvPr userDrawn="1"/>
        </p:nvPicPr>
        <p:blipFill>
          <a:blip r:embed="rId2"/>
          <a:stretch>
            <a:fillRect/>
          </a:stretch>
        </p:blipFill>
        <p:spPr>
          <a:xfrm>
            <a:off x="5794345" y="4677043"/>
            <a:ext cx="2724912" cy="411764"/>
          </a:xfrm>
          <a:prstGeom prst="rect">
            <a:avLst/>
          </a:prstGeom>
        </p:spPr>
      </p:pic>
      <p:sp>
        <p:nvSpPr>
          <p:cNvPr id="10" name="Rectangle 9">
            <a:extLst>
              <a:ext uri="{FF2B5EF4-FFF2-40B4-BE49-F238E27FC236}">
                <a16:creationId xmlns:a16="http://schemas.microsoft.com/office/drawing/2014/main" id="{7A8AFA5C-5CC8-5046-B0DB-8BB8663345F4}"/>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212995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ubtitle + Content (SG 2017)">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422536" y="4782360"/>
            <a:ext cx="1461809" cy="285052"/>
          </a:xfrm>
          <a:prstGeom prst="rect">
            <a:avLst/>
          </a:prstGeom>
        </p:spPr>
      </p:pic>
      <p:sp>
        <p:nvSpPr>
          <p:cNvPr id="3" name="Content Placeholder 2"/>
          <p:cNvSpPr>
            <a:spLocks noGrp="1"/>
          </p:cNvSpPr>
          <p:nvPr>
            <p:ph idx="1" hasCustomPrompt="1"/>
          </p:nvPr>
        </p:nvSpPr>
        <p:spPr>
          <a:xfrm>
            <a:off x="421367" y="1391426"/>
            <a:ext cx="8279035" cy="3059430"/>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0" name="Text Placeholder 3"/>
          <p:cNvSpPr>
            <a:spLocks noGrp="1"/>
          </p:cNvSpPr>
          <p:nvPr>
            <p:ph type="body" sz="quarter" idx="14" hasCustomPrompt="1"/>
          </p:nvPr>
        </p:nvSpPr>
        <p:spPr>
          <a:xfrm>
            <a:off x="419608" y="979417"/>
            <a:ext cx="8279333" cy="408796"/>
          </a:xfrm>
          <a:prstGeom prst="rect">
            <a:avLst/>
          </a:prstGeom>
        </p:spPr>
        <p:txBody>
          <a:bodyPr lIns="0" tIns="0" rIns="0" bIns="0" anchor="t" anchorCtr="0">
            <a:noAutofit/>
          </a:bodyPr>
          <a:lstStyle>
            <a:lvl1pPr marL="0" indent="0">
              <a:buNone/>
              <a:defRPr sz="2000" b="1" cap="all">
                <a:solidFill>
                  <a:schemeClr val="accent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sp>
        <p:nvSpPr>
          <p:cNvPr id="9"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700" b="1">
                <a:solidFill>
                  <a:schemeClr val="bg1"/>
                </a:solidFill>
              </a:defRPr>
            </a:lvl1pPr>
          </a:lstStyle>
          <a:p>
            <a:fld id="{B28838BE-5EAD-434C-B290-9193BA76332A}" type="slidenum">
              <a:rPr lang="en-US" smtClean="0"/>
              <a:pPr/>
              <a:t>‹#›</a:t>
            </a:fld>
            <a:endParaRPr lang="en-US" dirty="0"/>
          </a:p>
        </p:txBody>
      </p:sp>
      <p:sp>
        <p:nvSpPr>
          <p:cNvPr id="8" name="Rectangle 7"/>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1491257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22536" y="4782360"/>
            <a:ext cx="1461809" cy="285052"/>
          </a:xfrm>
          <a:prstGeom prst="rect">
            <a:avLst/>
          </a:prstGeom>
        </p:spPr>
      </p:pic>
      <p:sp>
        <p:nvSpPr>
          <p:cNvPr id="3" name="Content Placeholder 2"/>
          <p:cNvSpPr>
            <a:spLocks noGrp="1"/>
          </p:cNvSpPr>
          <p:nvPr>
            <p:ph idx="1" hasCustomPrompt="1"/>
          </p:nvPr>
        </p:nvSpPr>
        <p:spPr>
          <a:xfrm>
            <a:off x="421367" y="1391926"/>
            <a:ext cx="8279035"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sp>
        <p:nvSpPr>
          <p:cNvPr id="9"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700" b="1">
                <a:solidFill>
                  <a:schemeClr val="bg1"/>
                </a:solidFill>
              </a:defRPr>
            </a:lvl1pPr>
          </a:lstStyle>
          <a:p>
            <a:fld id="{B28838BE-5EAD-434C-B290-9193BA76332A}" type="slidenum">
              <a:rPr lang="en-US" smtClean="0"/>
              <a:pPr/>
              <a:t>‹#›</a:t>
            </a:fld>
            <a:endParaRPr lang="en-US" dirty="0"/>
          </a:p>
        </p:txBody>
      </p:sp>
      <p:sp>
        <p:nvSpPr>
          <p:cNvPr id="7" name="Rectangle 6"/>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3551705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Quote + Image">
    <p:bg>
      <p:bgPr>
        <a:solidFill>
          <a:schemeClr val="accent1"/>
        </a:solidFill>
        <a:effectLst/>
      </p:bgPr>
    </p:bg>
    <p:spTree>
      <p:nvGrpSpPr>
        <p:cNvPr id="1" name=""/>
        <p:cNvGrpSpPr/>
        <p:nvPr/>
      </p:nvGrpSpPr>
      <p:grpSpPr>
        <a:xfrm>
          <a:off x="0" y="0"/>
          <a:ext cx="0" cy="0"/>
          <a:chOff x="0" y="0"/>
          <a:chExt cx="0" cy="0"/>
        </a:xfrm>
      </p:grpSpPr>
      <p:pic>
        <p:nvPicPr>
          <p:cNvPr id="13" name="Picture 12" descr="healthcare worker thinking" title="healthcare worker thinking"/>
          <p:cNvPicPr>
            <a:picLocks noChangeAspect="1"/>
          </p:cNvPicPr>
          <p:nvPr userDrawn="1"/>
        </p:nvPicPr>
        <p:blipFill rotWithShape="1">
          <a:blip r:embed="rId2" cstate="hqprint">
            <a:extLst>
              <a:ext uri="{28A0092B-C50C-407E-A947-70E740481C1C}">
                <a14:useLocalDpi xmlns:a14="http://schemas.microsoft.com/office/drawing/2010/main"/>
              </a:ext>
            </a:extLst>
          </a:blip>
          <a:srcRect t="8016" b="7778"/>
          <a:stretch/>
        </p:blipFill>
        <p:spPr>
          <a:xfrm>
            <a:off x="0" y="0"/>
            <a:ext cx="9144000" cy="5143500"/>
          </a:xfrm>
          <a:prstGeom prst="rect">
            <a:avLst/>
          </a:prstGeom>
        </p:spPr>
      </p:pic>
      <p:sp>
        <p:nvSpPr>
          <p:cNvPr id="11" name="Title 1"/>
          <p:cNvSpPr>
            <a:spLocks noGrp="1"/>
          </p:cNvSpPr>
          <p:nvPr>
            <p:ph type="title" hasCustomPrompt="1"/>
          </p:nvPr>
        </p:nvSpPr>
        <p:spPr>
          <a:xfrm>
            <a:off x="845039" y="1120016"/>
            <a:ext cx="7453922" cy="2729165"/>
          </a:xfrm>
        </p:spPr>
        <p:txBody>
          <a:bodyPr lIns="274320" tIns="274320" rIns="274320" bIns="274320">
            <a:normAutofit/>
          </a:bodyPr>
          <a:lstStyle>
            <a:lvl1pPr>
              <a:lnSpc>
                <a:spcPct val="80000"/>
              </a:lnSpc>
              <a:defRPr sz="5500">
                <a:solidFill>
                  <a:schemeClr val="bg1"/>
                </a:solidFill>
              </a:defRPr>
            </a:lvl1pPr>
          </a:lstStyle>
          <a:p>
            <a:r>
              <a:rPr lang="en-US" dirty="0"/>
              <a:t>Click to edit master quote style</a:t>
            </a:r>
          </a:p>
        </p:txBody>
      </p:sp>
      <p:pic>
        <p:nvPicPr>
          <p:cNvPr id="10" name="Picture 9" descr="large quotation marks" title="large quotation marks"/>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7603471" y="3756582"/>
            <a:ext cx="1540529" cy="1382213"/>
          </a:xfrm>
          <a:prstGeom prst="rect">
            <a:avLst/>
          </a:prstGeom>
        </p:spPr>
      </p:pic>
      <p:pic>
        <p:nvPicPr>
          <p:cNvPr id="12" name="Picture 11" descr="large quotation marks" title="large quotation marks"/>
          <p:cNvPicPr>
            <a:picLocks noChangeAspect="1"/>
          </p:cNvPicPr>
          <p:nvPr userDrawn="1"/>
        </p:nvPicPr>
        <p:blipFill>
          <a:blip r:embed="rId4">
            <a:biLevel thresh="25000"/>
            <a:extLst>
              <a:ext uri="{28A0092B-C50C-407E-A947-70E740481C1C}">
                <a14:useLocalDpi xmlns:a14="http://schemas.microsoft.com/office/drawing/2010/main"/>
              </a:ext>
            </a:extLst>
          </a:blip>
          <a:stretch>
            <a:fillRect/>
          </a:stretch>
        </p:blipFill>
        <p:spPr>
          <a:xfrm>
            <a:off x="1458" y="0"/>
            <a:ext cx="1545074" cy="1386917"/>
          </a:xfrm>
          <a:prstGeom prst="rect">
            <a:avLst/>
          </a:prstGeom>
        </p:spPr>
      </p:pic>
      <p:sp>
        <p:nvSpPr>
          <p:cNvPr id="8" name="Rectangle 7">
            <a:extLst>
              <a:ext uri="{FF2B5EF4-FFF2-40B4-BE49-F238E27FC236}">
                <a16:creationId xmlns:a16="http://schemas.microsoft.com/office/drawing/2014/main" id="{B08DC2D1-943B-124E-9A9C-FE43D142DDBB}"/>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239158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G 2017)">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25933" y="4317361"/>
            <a:ext cx="2083803" cy="406341"/>
          </a:xfrm>
          <a:prstGeom prst="rect">
            <a:avLst/>
          </a:prstGeom>
        </p:spPr>
      </p:pic>
      <p:sp>
        <p:nvSpPr>
          <p:cNvPr id="7" name="Text Placeholder 3"/>
          <p:cNvSpPr>
            <a:spLocks noGrp="1"/>
          </p:cNvSpPr>
          <p:nvPr>
            <p:ph type="body" sz="quarter" idx="4294967295" hasCustomPrompt="1"/>
          </p:nvPr>
        </p:nvSpPr>
        <p:spPr>
          <a:xfrm>
            <a:off x="424164" y="2979464"/>
            <a:ext cx="8326619" cy="810509"/>
          </a:xfrm>
          <a:prstGeom prst="rect">
            <a:avLst/>
          </a:prstGeom>
        </p:spPr>
        <p:txBody>
          <a:bodyPr lIns="0" tIns="0" rIns="0" bIns="0" anchor="t" anchorCtr="0">
            <a:noAutofit/>
          </a:bodyPr>
          <a:lstStyle>
            <a:lvl1pPr marL="0" indent="0">
              <a:buNone/>
              <a:defRPr sz="2000" b="1" cap="all" baseline="0">
                <a:solidFill>
                  <a:schemeClr val="tx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Follow up info</a:t>
            </a:r>
          </a:p>
        </p:txBody>
      </p:sp>
      <p:sp>
        <p:nvSpPr>
          <p:cNvPr id="5" name="Title 1"/>
          <p:cNvSpPr>
            <a:spLocks noGrp="1"/>
          </p:cNvSpPr>
          <p:nvPr>
            <p:ph type="ctrTitle" hasCustomPrompt="1"/>
          </p:nvPr>
        </p:nvSpPr>
        <p:spPr>
          <a:xfrm>
            <a:off x="421094" y="400867"/>
            <a:ext cx="8324850" cy="2468851"/>
          </a:xfrm>
          <a:prstGeom prst="rect">
            <a:avLst/>
          </a:prstGeom>
        </p:spPr>
        <p:txBody>
          <a:bodyPr lIns="0" tIns="0" rIns="0" bIns="0" anchor="ctr" anchorCtr="0">
            <a:normAutofit/>
          </a:bodyPr>
          <a:lstStyle>
            <a:lvl1pPr>
              <a:lnSpc>
                <a:spcPct val="80000"/>
              </a:lnSpc>
              <a:defRPr sz="4000" cap="all">
                <a:solidFill>
                  <a:schemeClr val="bg2"/>
                </a:solidFill>
              </a:defRPr>
            </a:lvl1pPr>
          </a:lstStyle>
          <a:p>
            <a:r>
              <a:rPr lang="en-US" dirty="0"/>
              <a:t>Thank you!</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62926" t="86817" r="1" b="1"/>
          <a:stretch/>
        </p:blipFill>
        <p:spPr>
          <a:xfrm rot="5400000">
            <a:off x="-1549068" y="1939592"/>
            <a:ext cx="3389923" cy="310840"/>
          </a:xfrm>
          <a:prstGeom prst="rect">
            <a:avLst/>
          </a:prstGeom>
        </p:spPr>
      </p:pic>
    </p:spTree>
    <p:extLst>
      <p:ext uri="{BB962C8B-B14F-4D97-AF65-F5344CB8AC3E}">
        <p14:creationId xmlns:p14="http://schemas.microsoft.com/office/powerpoint/2010/main" val="93234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0" marR="0" indent="0" algn="l" defTabSz="457200" rtl="0" eaLnBrk="1" fontAlgn="auto" latinLnBrk="0" hangingPunct="1">
              <a:lnSpc>
                <a:spcPct val="110000"/>
              </a:lnSpc>
              <a:spcBef>
                <a:spcPts val="1000"/>
              </a:spcBef>
              <a:spcAft>
                <a:spcPts val="0"/>
              </a:spcAft>
              <a:buClr>
                <a:schemeClr val="tx1"/>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1"/>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1"/>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dirty="0"/>
              <a:t>Felis </a:t>
            </a:r>
            <a:r>
              <a:rPr lang="en-US" dirty="0" err="1"/>
              <a:t>egetvelitaliquetsagittis</a:t>
            </a:r>
            <a:r>
              <a:rPr lang="en-US" dirty="0"/>
              <a:t> id </a:t>
            </a:r>
            <a:r>
              <a:rPr lang="en-US" dirty="0" err="1"/>
              <a:t>consectetur</a:t>
            </a:r>
            <a:r>
              <a:rPr lang="en-US" dirty="0"/>
              <a:t>. </a:t>
            </a:r>
            <a:r>
              <a:rPr lang="en-US" dirty="0" err="1"/>
              <a:t>Praesenttristique</a:t>
            </a:r>
            <a:r>
              <a:rPr lang="en-US" dirty="0"/>
              <a:t> magna sit </a:t>
            </a:r>
            <a:r>
              <a:rPr lang="en-US" dirty="0" err="1"/>
              <a:t>ametpurus</a:t>
            </a:r>
            <a:r>
              <a:rPr lang="en-US" dirty="0"/>
              <a:t>. Sem et </a:t>
            </a:r>
            <a:r>
              <a:rPr lang="en-US" dirty="0" err="1"/>
              <a:t>tortorconsequat</a:t>
            </a:r>
            <a:r>
              <a:rPr lang="en-US" dirty="0"/>
              <a:t> id porta </a:t>
            </a:r>
            <a:r>
              <a:rPr lang="en-US" dirty="0" err="1"/>
              <a:t>nibhvenenatiscras</a:t>
            </a:r>
            <a:r>
              <a:rPr lang="en-US" dirty="0"/>
              <a:t> sed. Ut </a:t>
            </a:r>
            <a:r>
              <a:rPr lang="en-US" dirty="0" err="1"/>
              <a:t>semviverraaliqueteget</a:t>
            </a:r>
            <a:r>
              <a:rPr lang="en-US" dirty="0"/>
              <a:t> sit </a:t>
            </a:r>
            <a:r>
              <a:rPr lang="en-US" dirty="0" err="1"/>
              <a:t>amettelluscras</a:t>
            </a:r>
            <a:r>
              <a:rPr lang="en-US" dirty="0"/>
              <a:t>. </a:t>
            </a:r>
            <a:r>
              <a:rPr lang="en-US" dirty="0" err="1"/>
              <a:t>Scelerisquefelisimperdietproin</a:t>
            </a:r>
            <a:r>
              <a:rPr lang="en-US" dirty="0"/>
              <a:t> fermentum </a:t>
            </a:r>
            <a:r>
              <a:rPr lang="en-US" dirty="0" err="1"/>
              <a:t>leo</a:t>
            </a:r>
            <a:r>
              <a:rPr lang="en-US" dirty="0"/>
              <a:t> vel </a:t>
            </a:r>
            <a:r>
              <a:rPr lang="en-US" dirty="0" err="1"/>
              <a:t>orci</a:t>
            </a:r>
            <a:r>
              <a:rPr lang="en-US" dirty="0"/>
              <a:t> porta non. </a:t>
            </a:r>
          </a:p>
          <a:p>
            <a:pPr lvl="0"/>
            <a:r>
              <a:rPr lang="en-US" dirty="0" err="1"/>
              <a:t>Ametluctusvenenatislectus</a:t>
            </a:r>
            <a:r>
              <a:rPr lang="en-US" dirty="0"/>
              <a:t> magna </a:t>
            </a:r>
            <a:r>
              <a:rPr lang="en-US" dirty="0" err="1"/>
              <a:t>fringillaurnaporttitorrhoncus</a:t>
            </a:r>
            <a:r>
              <a:rPr lang="en-US" dirty="0"/>
              <a:t>. </a:t>
            </a:r>
            <a:r>
              <a:rPr lang="en-US" dirty="0" err="1"/>
              <a:t>Nisltinciduntegetnullam</a:t>
            </a:r>
            <a:r>
              <a:rPr lang="en-US" dirty="0"/>
              <a:t> non nisi. Integer </a:t>
            </a:r>
            <a:r>
              <a:rPr lang="en-US" dirty="0" err="1"/>
              <a:t>feugiatscelerisquevariusmorbienim</a:t>
            </a:r>
            <a:r>
              <a:rPr lang="en-US" dirty="0"/>
              <a:t>. </a:t>
            </a:r>
            <a:r>
              <a:rPr lang="en-US" dirty="0" err="1"/>
              <a:t>Molestie</a:t>
            </a:r>
            <a:r>
              <a:rPr lang="en-US" dirty="0"/>
              <a:t> at </a:t>
            </a:r>
            <a:r>
              <a:rPr lang="en-US" dirty="0" err="1"/>
              <a:t>elementumeufacilisis</a:t>
            </a:r>
            <a:r>
              <a:rPr lang="en-US" dirty="0"/>
              <a:t> sed </a:t>
            </a:r>
            <a:r>
              <a:rPr lang="en-US" dirty="0" err="1"/>
              <a:t>odiomorbiquis</a:t>
            </a:r>
            <a:r>
              <a:rPr lang="en-US" dirty="0"/>
              <a:t>. </a:t>
            </a:r>
            <a:r>
              <a:rPr lang="en-US" dirty="0" err="1"/>
              <a:t>Volutpatestvelitegestas</a:t>
            </a:r>
            <a:r>
              <a:rPr lang="en-US" dirty="0"/>
              <a:t> dui id </a:t>
            </a:r>
            <a:r>
              <a:rPr lang="en-US" dirty="0" err="1"/>
              <a:t>ornarearcuodiout.Porttitormassa</a:t>
            </a:r>
            <a:r>
              <a:rPr lang="en-US" dirty="0"/>
              <a:t> id </a:t>
            </a:r>
            <a:r>
              <a:rPr lang="en-US" dirty="0" err="1"/>
              <a:t>nequealiquam</a:t>
            </a:r>
            <a:r>
              <a:rPr lang="en-US" dirty="0"/>
              <a:t>. </a:t>
            </a:r>
            <a:r>
              <a:rPr lang="en-US" dirty="0" err="1"/>
              <a:t>Facilisimorbi</a:t>
            </a:r>
            <a:r>
              <a:rPr lang="en-US" dirty="0"/>
              <a:t> tempus </a:t>
            </a:r>
            <a:r>
              <a:rPr lang="en-US" dirty="0" err="1"/>
              <a:t>iaculisurna</a:t>
            </a:r>
            <a:r>
              <a:rPr lang="en-US" dirty="0"/>
              <a:t> id </a:t>
            </a:r>
            <a:r>
              <a:rPr lang="en-US" dirty="0" err="1"/>
              <a:t>volutpatlacuslaoreet</a:t>
            </a:r>
            <a:r>
              <a:rPr lang="en-US" dirty="0"/>
              <a:t> non. At </a:t>
            </a:r>
            <a:r>
              <a:rPr lang="en-US" dirty="0" err="1"/>
              <a:t>elementumeufacilisis</a:t>
            </a:r>
            <a:r>
              <a:rPr lang="en-US" dirty="0"/>
              <a:t> sed </a:t>
            </a:r>
            <a:r>
              <a:rPr lang="en-US" dirty="0" err="1"/>
              <a:t>odiomorbiquis</a:t>
            </a:r>
            <a:r>
              <a:rPr lang="en-US" dirty="0"/>
              <a:t>. Ut </a:t>
            </a:r>
            <a:r>
              <a:rPr lang="en-US" dirty="0" err="1"/>
              <a:t>semviverraaliqueteget</a:t>
            </a:r>
            <a:r>
              <a:rPr lang="en-US" dirty="0"/>
              <a:t> sit </a:t>
            </a:r>
            <a:r>
              <a:rPr lang="en-US" dirty="0" err="1"/>
              <a:t>amet</a:t>
            </a:r>
            <a:r>
              <a:rPr lang="en-US" dirty="0"/>
              <a:t>. </a:t>
            </a:r>
            <a:r>
              <a:rPr lang="en-US" dirty="0" err="1"/>
              <a:t>Hendrerit</a:t>
            </a:r>
            <a:r>
              <a:rPr lang="en-US" dirty="0"/>
              <a:t> gravida </a:t>
            </a:r>
            <a:r>
              <a:rPr lang="en-US" dirty="0" err="1"/>
              <a:t>rutrumquisque</a:t>
            </a:r>
            <a:r>
              <a:rPr lang="en-US" dirty="0"/>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980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2"/>
          </a:xfrm>
        </p:spPr>
        <p:txBody>
          <a:bodyPr/>
          <a:lstStyle>
            <a:lvl1pPr>
              <a:defRPr b="0" i="0">
                <a:latin typeface="Montserrat" pitchFamily="2" charset="77"/>
              </a:defRPr>
            </a:lvl1pPr>
          </a:lstStyle>
          <a:p>
            <a:r>
              <a:rPr lang="en-US" dirty="0"/>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07813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457200" y="409073"/>
            <a:ext cx="8229600" cy="658368"/>
          </a:xfrm>
        </p:spPr>
        <p:txBody>
          <a:bodyPr/>
          <a:lstStyle>
            <a:lvl1pPr>
              <a:defRPr b="0" i="0">
                <a:latin typeface="Montserrat" pitchFamily="2" charset="77"/>
              </a:defRPr>
            </a:lvl1pPr>
          </a:lstStyle>
          <a:p>
            <a:r>
              <a:rPr lang="en-US" dirty="0"/>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rmAutofit/>
          </a:bodyPr>
          <a:lstStyle>
            <a:lvl1pPr marL="347472" marR="0" indent="-347472" algn="l" defTabSz="457200" rtl="0" eaLnBrk="1" fontAlgn="auto" latinLnBrk="0" hangingPunct="1">
              <a:lnSpc>
                <a:spcPct val="100000"/>
              </a:lnSpc>
              <a:spcBef>
                <a:spcPts val="1600"/>
              </a:spcBef>
              <a:spcAft>
                <a:spcPts val="0"/>
              </a:spcAft>
              <a:buClr>
                <a:schemeClr val="tx1"/>
              </a:buClr>
              <a:buSzTx/>
              <a:buFont typeface="+mj-lt"/>
              <a:buAutoNum type="arabicPeriod"/>
              <a:tabLst/>
              <a:defRPr lang="en-US" sz="2400" b="0" i="0" smtClean="0">
                <a:effectLst/>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3pPr>
            <a:lvl4pPr marL="742950" indent="-194310">
              <a:buFont typeface="Arial"/>
              <a:buChar char="⁃"/>
              <a:defRPr/>
            </a:lvl4pPr>
            <a:lvl5pPr marL="742950" indent="-194310">
              <a:buFont typeface="Arial"/>
              <a:buChar char="⁃"/>
              <a:defRPr/>
            </a:lvl5pPr>
          </a:lstStyle>
          <a:p>
            <a:pPr lvl="0"/>
            <a:r>
              <a:rPr lang="en-US" dirty="0"/>
              <a:t>Agenda Item 1</a:t>
            </a:r>
          </a:p>
          <a:p>
            <a:pPr lvl="0"/>
            <a:r>
              <a:rPr lang="en-US" dirty="0"/>
              <a:t>Agenda Item 2</a:t>
            </a:r>
          </a:p>
          <a:p>
            <a:pPr lvl="0"/>
            <a:r>
              <a:rPr lang="en-US" dirty="0"/>
              <a:t>Agenda Item 3</a:t>
            </a:r>
          </a:p>
          <a:p>
            <a:pPr lvl="0"/>
            <a:r>
              <a:rPr lang="en-US" dirty="0"/>
              <a:t>Agenda Item 4</a:t>
            </a:r>
          </a:p>
          <a:p>
            <a:pPr lvl="0"/>
            <a:r>
              <a:rPr lang="en-US" dirty="0"/>
              <a:t>Agenda Item 5</a:t>
            </a:r>
          </a:p>
          <a:p>
            <a:pPr lvl="0"/>
            <a:r>
              <a:rPr lang="en-US" dirty="0"/>
              <a:t>Agenda Item 6</a:t>
            </a:r>
          </a:p>
          <a:p>
            <a:pPr lvl="0"/>
            <a:r>
              <a:rPr lang="en-US" dirty="0"/>
              <a:t>Agenda Item 7</a:t>
            </a:r>
          </a:p>
          <a:p>
            <a:pPr lvl="0"/>
            <a:r>
              <a:rPr lang="en-US" dirty="0"/>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9848"/>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05554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7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Closing Slide 1 - partner logo">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DEA50BB0-5DFC-4948-99A2-354AB621AEA4}"/>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17" name="Title 1">
            <a:extLst>
              <a:ext uri="{FF2B5EF4-FFF2-40B4-BE49-F238E27FC236}">
                <a16:creationId xmlns:a16="http://schemas.microsoft.com/office/drawing/2014/main" id="{C2514A1B-3DBF-B445-A690-0F19D90FCC83}"/>
              </a:ext>
            </a:extLst>
          </p:cNvPr>
          <p:cNvSpPr>
            <a:spLocks noGrp="1"/>
          </p:cNvSpPr>
          <p:nvPr>
            <p:ph type="title"/>
          </p:nvPr>
        </p:nvSpPr>
        <p:spPr>
          <a:xfrm>
            <a:off x="465525" y="950977"/>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18" name="Text Placeholder 3">
            <a:extLst>
              <a:ext uri="{FF2B5EF4-FFF2-40B4-BE49-F238E27FC236}">
                <a16:creationId xmlns:a16="http://schemas.microsoft.com/office/drawing/2014/main" id="{96421EDB-0C3C-844F-957E-E826223BE5D1}"/>
              </a:ext>
            </a:extLst>
          </p:cNvPr>
          <p:cNvSpPr>
            <a:spLocks noGrp="1"/>
          </p:cNvSpPr>
          <p:nvPr>
            <p:ph type="body" sz="quarter" idx="10" hasCustomPrompt="1"/>
          </p:nvPr>
        </p:nvSpPr>
        <p:spPr>
          <a:xfrm>
            <a:off x="479612" y="2668759"/>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pic>
        <p:nvPicPr>
          <p:cNvPr id="12" name="Picture 11" descr="Logo&#10;&#10;Description automatically generated">
            <a:extLst>
              <a:ext uri="{FF2B5EF4-FFF2-40B4-BE49-F238E27FC236}">
                <a16:creationId xmlns:a16="http://schemas.microsoft.com/office/drawing/2014/main" id="{E07B4054-BDD7-4845-912F-8325CB3644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5974" y="250407"/>
            <a:ext cx="622149" cy="700570"/>
          </a:xfrm>
          <a:prstGeom prst="rect">
            <a:avLst/>
          </a:prstGeom>
        </p:spPr>
      </p:pic>
      <p:sp>
        <p:nvSpPr>
          <p:cNvPr id="3" name="Object C">
            <a:extLst>
              <a:ext uri="{FF2B5EF4-FFF2-40B4-BE49-F238E27FC236}">
                <a16:creationId xmlns:a16="http://schemas.microsoft.com/office/drawing/2014/main" id="{E436A512-582D-2644-BA6A-43F14A9E8CD7}"/>
              </a:ext>
            </a:extLst>
          </p:cNvPr>
          <p:cNvSpPr>
            <a:spLocks noGrp="1"/>
          </p:cNvSpPr>
          <p:nvPr>
            <p:ph sz="quarter" idx="13" hasCustomPrompt="1"/>
          </p:nvPr>
        </p:nvSpPr>
        <p:spPr>
          <a:xfrm>
            <a:off x="8185974" y="1144588"/>
            <a:ext cx="619126" cy="620712"/>
          </a:xfrm>
        </p:spPr>
        <p:txBody>
          <a:bodyPr>
            <a:normAutofit/>
          </a:bodyPr>
          <a:lstStyle>
            <a:lvl1pPr>
              <a:defRPr sz="900">
                <a:solidFill>
                  <a:schemeClr val="tx1"/>
                </a:solidFill>
              </a:defRPr>
            </a:lvl1pPr>
          </a:lstStyle>
          <a:p>
            <a:pPr lvl="0"/>
            <a:r>
              <a:rPr lang="en-US" dirty="0"/>
              <a:t>Insert partner logo image</a:t>
            </a:r>
          </a:p>
        </p:txBody>
      </p:sp>
    </p:spTree>
    <p:extLst>
      <p:ext uri="{BB962C8B-B14F-4D97-AF65-F5344CB8AC3E}">
        <p14:creationId xmlns:p14="http://schemas.microsoft.com/office/powerpoint/2010/main" val="76307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26676323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 </a:t>
            </a:r>
          </a:p>
          <a:p>
            <a:pPr lvl="0"/>
            <a:r>
              <a:rPr lang="en-US" dirty="0"/>
              <a:t>Sit </a:t>
            </a:r>
            <a:r>
              <a:rPr lang="en-US" dirty="0" err="1"/>
              <a:t>amet</a:t>
            </a:r>
            <a:r>
              <a:rPr lang="en-US" dirty="0"/>
              <a:t> </a:t>
            </a:r>
            <a:r>
              <a:rPr lang="en-US" dirty="0" err="1"/>
              <a:t>massa</a:t>
            </a:r>
            <a:r>
              <a:rPr lang="en-US" dirty="0"/>
              <a:t> vitae </a:t>
            </a:r>
            <a:r>
              <a:rPr lang="en-US" dirty="0" err="1"/>
              <a:t>tortor</a:t>
            </a:r>
            <a:r>
              <a:rPr lang="en-US" dirty="0"/>
              <a:t> </a:t>
            </a:r>
            <a:r>
              <a:rPr lang="en-US" dirty="0" err="1"/>
              <a:t>condimentum</a:t>
            </a:r>
            <a:r>
              <a:rPr lang="en-US" dirty="0"/>
              <a:t> lacinia </a:t>
            </a:r>
            <a:r>
              <a:rPr lang="en-US" dirty="0" err="1"/>
              <a:t>quis</a:t>
            </a:r>
            <a:r>
              <a:rPr lang="en-US" dirty="0"/>
              <a:t> vel. </a:t>
            </a:r>
          </a:p>
          <a:p>
            <a:pPr lvl="0"/>
            <a:r>
              <a:rPr lang="en-US" dirty="0" err="1"/>
              <a:t>Eleifend</a:t>
            </a:r>
            <a:r>
              <a:rPr lang="en-US" dirty="0"/>
              <a:t> </a:t>
            </a:r>
            <a:r>
              <a:rPr lang="en-US" dirty="0" err="1"/>
              <a:t>quam</a:t>
            </a:r>
            <a:r>
              <a:rPr lang="en-US" dirty="0"/>
              <a:t> </a:t>
            </a:r>
            <a:r>
              <a:rPr lang="en-US" dirty="0" err="1"/>
              <a:t>adipiscing</a:t>
            </a:r>
            <a:r>
              <a:rPr lang="en-US" dirty="0"/>
              <a:t> vitae </a:t>
            </a:r>
            <a:r>
              <a:rPr lang="en-US" dirty="0" err="1"/>
              <a:t>proin</a:t>
            </a:r>
            <a:r>
              <a:rPr lang="en-US" dirty="0"/>
              <a:t> </a:t>
            </a:r>
            <a:r>
              <a:rPr lang="en-US" dirty="0" err="1"/>
              <a:t>sagittis</a:t>
            </a:r>
            <a:r>
              <a:rPr lang="en-US" dirty="0"/>
              <a:t> </a:t>
            </a:r>
            <a:r>
              <a:rPr lang="en-US" dirty="0" err="1"/>
              <a:t>nisl</a:t>
            </a:r>
            <a:r>
              <a:rPr lang="en-US" dirty="0"/>
              <a:t> </a:t>
            </a:r>
            <a:r>
              <a:rPr lang="en-US" dirty="0" err="1"/>
              <a:t>rhoncus</a:t>
            </a:r>
            <a:r>
              <a:rPr lang="en-US" dirty="0"/>
              <a:t> </a:t>
            </a:r>
            <a:r>
              <a:rPr lang="en-US" dirty="0" err="1"/>
              <a:t>mattis</a:t>
            </a:r>
            <a:r>
              <a:rPr lang="en-US" dirty="0"/>
              <a:t>. </a:t>
            </a:r>
          </a:p>
          <a:p>
            <a:pPr lvl="1"/>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2"/>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3"/>
            <a:r>
              <a:rPr lang="en-US" dirty="0" err="1"/>
              <a:t>Asdfasdf</a:t>
            </a:r>
            <a:endParaRPr lang="en-US" dirty="0"/>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08172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dirty="0"/>
              <a:t>Felis </a:t>
            </a:r>
            <a:r>
              <a:rPr lang="en-US" dirty="0" err="1"/>
              <a:t>egetvelitaliquetsagittis</a:t>
            </a:r>
            <a:r>
              <a:rPr lang="en-US" dirty="0"/>
              <a:t> id </a:t>
            </a:r>
            <a:r>
              <a:rPr lang="en-US" dirty="0" err="1"/>
              <a:t>consectetur</a:t>
            </a:r>
            <a:r>
              <a:rPr lang="en-US" dirty="0"/>
              <a:t>. </a:t>
            </a:r>
            <a:r>
              <a:rPr lang="en-US" dirty="0" err="1"/>
              <a:t>Praesenttristique</a:t>
            </a:r>
            <a:r>
              <a:rPr lang="en-US" dirty="0"/>
              <a:t> magna sit </a:t>
            </a:r>
            <a:r>
              <a:rPr lang="en-US" dirty="0" err="1"/>
              <a:t>ametpurus</a:t>
            </a:r>
            <a:r>
              <a:rPr lang="en-US" dirty="0"/>
              <a:t>. Sem et </a:t>
            </a:r>
            <a:r>
              <a:rPr lang="en-US" dirty="0" err="1"/>
              <a:t>tortorconsequat</a:t>
            </a:r>
            <a:r>
              <a:rPr lang="en-US" dirty="0"/>
              <a:t> id porta </a:t>
            </a:r>
            <a:r>
              <a:rPr lang="en-US" dirty="0" err="1"/>
              <a:t>nibhvenenatiscras</a:t>
            </a:r>
            <a:r>
              <a:rPr lang="en-US" dirty="0"/>
              <a:t> sed. Ut </a:t>
            </a:r>
            <a:r>
              <a:rPr lang="en-US" dirty="0" err="1"/>
              <a:t>semviverraaliqueteget</a:t>
            </a:r>
            <a:r>
              <a:rPr lang="en-US" dirty="0"/>
              <a:t> sit </a:t>
            </a:r>
            <a:r>
              <a:rPr lang="en-US" dirty="0" err="1"/>
              <a:t>amettelluscras</a:t>
            </a:r>
            <a:r>
              <a:rPr lang="en-US" dirty="0"/>
              <a:t>. </a:t>
            </a:r>
            <a:r>
              <a:rPr lang="en-US" dirty="0" err="1"/>
              <a:t>Scelerisquefelisimperdietproin</a:t>
            </a:r>
            <a:r>
              <a:rPr lang="en-US" dirty="0"/>
              <a:t> fermentum </a:t>
            </a:r>
            <a:r>
              <a:rPr lang="en-US" dirty="0" err="1"/>
              <a:t>leo</a:t>
            </a:r>
            <a:r>
              <a:rPr lang="en-US" dirty="0"/>
              <a:t> vel </a:t>
            </a:r>
            <a:r>
              <a:rPr lang="en-US" dirty="0" err="1"/>
              <a:t>orci</a:t>
            </a:r>
            <a:r>
              <a:rPr lang="en-US" dirty="0"/>
              <a:t> porta non. </a:t>
            </a:r>
          </a:p>
          <a:p>
            <a:pPr lvl="0"/>
            <a:r>
              <a:rPr lang="en-US" dirty="0" err="1"/>
              <a:t>Ametluctusvenenatislectus</a:t>
            </a:r>
            <a:r>
              <a:rPr lang="en-US" dirty="0"/>
              <a:t> magna </a:t>
            </a:r>
            <a:r>
              <a:rPr lang="en-US" dirty="0" err="1"/>
              <a:t>fringillaurnaporttitorrhoncus</a:t>
            </a:r>
            <a:r>
              <a:rPr lang="en-US" dirty="0"/>
              <a:t>. </a:t>
            </a:r>
            <a:r>
              <a:rPr lang="en-US" dirty="0" err="1"/>
              <a:t>Nisltinciduntegetnullam</a:t>
            </a:r>
            <a:r>
              <a:rPr lang="en-US" dirty="0"/>
              <a:t> non nisi. Integer </a:t>
            </a:r>
            <a:r>
              <a:rPr lang="en-US" dirty="0" err="1"/>
              <a:t>feugiatscelerisquevariusmorbienim</a:t>
            </a:r>
            <a:r>
              <a:rPr lang="en-US" dirty="0"/>
              <a:t>. </a:t>
            </a:r>
            <a:r>
              <a:rPr lang="en-US" dirty="0" err="1"/>
              <a:t>Molestie</a:t>
            </a:r>
            <a:r>
              <a:rPr lang="en-US" dirty="0"/>
              <a:t> at </a:t>
            </a:r>
            <a:r>
              <a:rPr lang="en-US" dirty="0" err="1"/>
              <a:t>elementumeufacilisis</a:t>
            </a:r>
            <a:r>
              <a:rPr lang="en-US" dirty="0"/>
              <a:t> sed </a:t>
            </a:r>
            <a:r>
              <a:rPr lang="en-US" dirty="0" err="1"/>
              <a:t>odiomorbiquis</a:t>
            </a:r>
            <a:r>
              <a:rPr lang="en-US" dirty="0"/>
              <a:t>. </a:t>
            </a:r>
            <a:r>
              <a:rPr lang="en-US" dirty="0" err="1"/>
              <a:t>Volutpatestvelitegestas</a:t>
            </a:r>
            <a:r>
              <a:rPr lang="en-US" dirty="0"/>
              <a:t> dui id </a:t>
            </a:r>
            <a:r>
              <a:rPr lang="en-US" dirty="0" err="1"/>
              <a:t>ornarearcuodiout.Porttitormassa</a:t>
            </a:r>
            <a:r>
              <a:rPr lang="en-US" dirty="0"/>
              <a:t> id </a:t>
            </a:r>
            <a:r>
              <a:rPr lang="en-US" dirty="0" err="1"/>
              <a:t>nequealiquam</a:t>
            </a:r>
            <a:r>
              <a:rPr lang="en-US" dirty="0"/>
              <a:t>. </a:t>
            </a:r>
            <a:r>
              <a:rPr lang="en-US" dirty="0" err="1"/>
              <a:t>Facilisimorbi</a:t>
            </a:r>
            <a:r>
              <a:rPr lang="en-US" dirty="0"/>
              <a:t> tempus </a:t>
            </a:r>
            <a:r>
              <a:rPr lang="en-US" dirty="0" err="1"/>
              <a:t>iaculisurna</a:t>
            </a:r>
            <a:r>
              <a:rPr lang="en-US" dirty="0"/>
              <a:t> id </a:t>
            </a:r>
            <a:r>
              <a:rPr lang="en-US" dirty="0" err="1"/>
              <a:t>volutpatlacuslaoreet</a:t>
            </a:r>
            <a:r>
              <a:rPr lang="en-US" dirty="0"/>
              <a:t> non. At </a:t>
            </a:r>
            <a:r>
              <a:rPr lang="en-US" dirty="0" err="1"/>
              <a:t>elementumeufacilisis</a:t>
            </a:r>
            <a:r>
              <a:rPr lang="en-US" dirty="0"/>
              <a:t> sed </a:t>
            </a:r>
            <a:r>
              <a:rPr lang="en-US" dirty="0" err="1"/>
              <a:t>odiomorbiquis</a:t>
            </a:r>
            <a:r>
              <a:rPr lang="en-US" dirty="0"/>
              <a:t>. Ut </a:t>
            </a:r>
            <a:r>
              <a:rPr lang="en-US" dirty="0" err="1"/>
              <a:t>semviverraaliqueteget</a:t>
            </a:r>
            <a:r>
              <a:rPr lang="en-US" dirty="0"/>
              <a:t> sit </a:t>
            </a:r>
            <a:r>
              <a:rPr lang="en-US" dirty="0" err="1"/>
              <a:t>amet</a:t>
            </a:r>
            <a:r>
              <a:rPr lang="en-US" dirty="0"/>
              <a:t>. </a:t>
            </a:r>
            <a:r>
              <a:rPr lang="en-US" dirty="0" err="1"/>
              <a:t>Hendrerit</a:t>
            </a:r>
            <a:r>
              <a:rPr lang="en-US" dirty="0"/>
              <a:t> gravida </a:t>
            </a:r>
            <a:r>
              <a:rPr lang="en-US" dirty="0" err="1"/>
              <a:t>rutrumquisque</a:t>
            </a:r>
            <a:r>
              <a:rPr lang="en-US" dirty="0"/>
              <a:t> non.</a:t>
            </a:r>
          </a:p>
          <a:p>
            <a:pPr lvl="0"/>
            <a:r>
              <a:rPr lang="en-US" dirty="0" err="1"/>
              <a:t>Commodonullafacilisinullamvehicula</a:t>
            </a:r>
            <a:r>
              <a:rPr lang="en-US" dirty="0"/>
              <a:t> ipsum a </a:t>
            </a:r>
            <a:r>
              <a:rPr lang="en-US" dirty="0" err="1"/>
              <a:t>arcu</a:t>
            </a:r>
            <a:r>
              <a:rPr lang="en-US" dirty="0"/>
              <a:t> cursus. </a:t>
            </a:r>
            <a:r>
              <a:rPr lang="en-US" dirty="0" err="1"/>
              <a:t>Lectusarcubibendum</a:t>
            </a:r>
            <a:r>
              <a:rPr lang="en-US" dirty="0"/>
              <a:t> at </a:t>
            </a:r>
            <a:r>
              <a:rPr lang="en-US" dirty="0" err="1"/>
              <a:t>varius</a:t>
            </a:r>
            <a:r>
              <a:rPr lang="en-US" dirty="0"/>
              <a:t> vel pharetra. </a:t>
            </a:r>
          </a:p>
          <a:p>
            <a:pPr lvl="0"/>
            <a:r>
              <a:rPr lang="en-US" dirty="0"/>
              <a:t>Non </a:t>
            </a:r>
            <a:r>
              <a:rPr lang="en-US" dirty="0" err="1"/>
              <a:t>consectetur</a:t>
            </a:r>
            <a:r>
              <a:rPr lang="en-US" dirty="0"/>
              <a:t> a </a:t>
            </a:r>
            <a:r>
              <a:rPr lang="en-US" dirty="0" err="1"/>
              <a:t>eratnam</a:t>
            </a:r>
            <a:r>
              <a:rPr lang="en-US" dirty="0"/>
              <a:t> at </a:t>
            </a:r>
            <a:r>
              <a:rPr lang="en-US" dirty="0" err="1"/>
              <a:t>lectus</a:t>
            </a:r>
            <a:r>
              <a:rPr lang="en-US" dirty="0"/>
              <a:t>. Sit </a:t>
            </a:r>
            <a:r>
              <a:rPr lang="en-US" dirty="0" err="1"/>
              <a:t>ametporttitoreget</a:t>
            </a:r>
            <a:r>
              <a:rPr lang="en-US" dirty="0"/>
              <a:t> dolor. Non </a:t>
            </a:r>
            <a:r>
              <a:rPr lang="en-US" dirty="0" err="1"/>
              <a:t>quamlacussuspendissefaucibus</a:t>
            </a:r>
            <a:r>
              <a:rPr lang="en-US" dirty="0"/>
              <a:t>. </a:t>
            </a:r>
            <a:r>
              <a:rPr lang="en-US" dirty="0" err="1"/>
              <a:t>Enimnec</a:t>
            </a:r>
            <a:r>
              <a:rPr lang="en-US" dirty="0"/>
              <a:t> dui </a:t>
            </a:r>
            <a:r>
              <a:rPr lang="en-US" dirty="0" err="1"/>
              <a:t>nuncmattis</a:t>
            </a:r>
            <a:r>
              <a:rPr lang="en-US" dirty="0"/>
              <a:t>. </a:t>
            </a:r>
            <a:r>
              <a:rPr lang="en-US" dirty="0" err="1"/>
              <a:t>Egestasmaecenas</a:t>
            </a:r>
            <a:r>
              <a:rPr lang="en-US" dirty="0"/>
              <a:t> pharetra convallis </a:t>
            </a:r>
            <a:r>
              <a:rPr lang="en-US" dirty="0" err="1"/>
              <a:t>posueremorbileo</a:t>
            </a:r>
            <a:r>
              <a:rPr lang="en-US" dirty="0"/>
              <a:t>. </a:t>
            </a:r>
            <a:r>
              <a:rPr lang="en-US" dirty="0" err="1"/>
              <a:t>Netus</a:t>
            </a:r>
            <a:r>
              <a:rPr lang="en-US" dirty="0"/>
              <a:t> et </a:t>
            </a:r>
            <a:r>
              <a:rPr lang="en-US" dirty="0" err="1"/>
              <a:t>malesuada</a:t>
            </a:r>
            <a:r>
              <a:rPr lang="en-US" dirty="0"/>
              <a:t> fames ac </a:t>
            </a:r>
            <a:r>
              <a:rPr lang="en-US" dirty="0" err="1"/>
              <a:t>turpisegestas</a:t>
            </a:r>
            <a:r>
              <a:rPr lang="en-US" dirty="0"/>
              <a:t> integer </a:t>
            </a:r>
            <a:r>
              <a:rPr lang="en-US" dirty="0" err="1"/>
              <a:t>egetaliquet</a:t>
            </a:r>
            <a:r>
              <a:rPr lang="en-US" dirty="0"/>
              <a:t>. </a:t>
            </a:r>
            <a:r>
              <a:rPr lang="en-US" dirty="0" err="1"/>
              <a:t>Luctusaccumsantortorposuere</a:t>
            </a:r>
            <a:r>
              <a:rPr lang="en-US" dirty="0"/>
              <a:t> ac </a:t>
            </a:r>
            <a:r>
              <a:rPr lang="en-US" dirty="0" err="1"/>
              <a:t>utconsequat</a:t>
            </a:r>
            <a:r>
              <a:rPr lang="en-US" dirty="0"/>
              <a:t> semper. </a:t>
            </a:r>
            <a:r>
              <a:rPr lang="en-US" dirty="0" err="1"/>
              <a:t>Nec</a:t>
            </a:r>
            <a:r>
              <a:rPr lang="en-US" dirty="0"/>
              <a:t> dui </a:t>
            </a:r>
            <a:r>
              <a:rPr lang="en-US" dirty="0" err="1"/>
              <a:t>nuncmattisenim</a:t>
            </a:r>
            <a:r>
              <a:rPr lang="en-US" dirty="0"/>
              <a:t>. </a:t>
            </a:r>
            <a:r>
              <a:rPr lang="en-US" dirty="0" err="1"/>
              <a:t>Sollicitudinnibh</a:t>
            </a:r>
            <a:r>
              <a:rPr lang="en-US" dirty="0"/>
              <a:t> sit </a:t>
            </a:r>
            <a:r>
              <a:rPr lang="en-US" dirty="0" err="1"/>
              <a:t>ametcommodonulla</a:t>
            </a:r>
            <a:r>
              <a:rPr lang="en-US" dirty="0"/>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549483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4572000" y="1"/>
            <a:ext cx="4572000" cy="51435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dirty="0"/>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457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5480151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7315200" cy="3200400"/>
          </a:xfrm>
        </p:spPr>
        <p:txBody>
          <a:bodyPr anchor="t" anchorCtr="0">
            <a:normAutofit/>
          </a:bodyPr>
          <a:lstStyle>
            <a:lvl1pPr>
              <a:lnSpc>
                <a:spcPct val="100000"/>
              </a:lnSpc>
              <a:defRPr sz="3800" b="0" i="0">
                <a:solidFill>
                  <a:schemeClr val="tx2"/>
                </a:solidFill>
                <a:latin typeface="Montserrat"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295692"/>
            <a:ext cx="1143000" cy="2123658"/>
          </a:xfrm>
          <a:prstGeom prst="rect">
            <a:avLst/>
          </a:prstGeom>
          <a:noFill/>
        </p:spPr>
        <p:txBody>
          <a:bodyPr wrap="square" lIns="0" tIns="0" rIns="0" bIns="0" rtlCol="0">
            <a:normAutofit/>
          </a:bodyPr>
          <a:lstStyle/>
          <a:p>
            <a:r>
              <a:rPr lang="en-US" sz="13800" b="0" i="0" dirty="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4126916"/>
            <a:ext cx="7315200" cy="274637"/>
          </a:xfrm>
        </p:spPr>
        <p:txBody>
          <a:bodyPr anchor="b" anchorCtr="0">
            <a:normAutofit/>
          </a:bodyPr>
          <a:lstStyle>
            <a:lvl1pPr marL="0" indent="0" algn="r">
              <a:buNone/>
              <a:defRPr sz="1200" b="0" i="0" cap="all" spc="140" baseline="0">
                <a:solidFill>
                  <a:schemeClr val="accent2"/>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dirty="0"/>
              <a:t>Attribution here</a:t>
            </a:r>
          </a:p>
        </p:txBody>
      </p:sp>
    </p:spTree>
    <p:extLst>
      <p:ext uri="{BB962C8B-B14F-4D97-AF65-F5344CB8AC3E}">
        <p14:creationId xmlns:p14="http://schemas.microsoft.com/office/powerpoint/2010/main" val="449219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Tree>
    <p:extLst>
      <p:ext uri="{BB962C8B-B14F-4D97-AF65-F5344CB8AC3E}">
        <p14:creationId xmlns:p14="http://schemas.microsoft.com/office/powerpoint/2010/main" val="24584368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628650"/>
            <a:ext cx="4572000" cy="38862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2800" b="0" i="0">
                <a:solidFill>
                  <a:schemeClr val="tx1"/>
                </a:solidFill>
                <a:latin typeface="Montserrat" pitchFamily="2" charset="77"/>
              </a:defRPr>
            </a:lvl1pPr>
          </a:lstStyle>
          <a:p>
            <a:r>
              <a:rPr lang="en-US" dirty="0"/>
              <a:t>Section Title Option 2 or Emphasis Slide</a:t>
            </a:r>
          </a:p>
        </p:txBody>
      </p:sp>
    </p:spTree>
    <p:extLst>
      <p:ext uri="{BB962C8B-B14F-4D97-AF65-F5344CB8AC3E}">
        <p14:creationId xmlns:p14="http://schemas.microsoft.com/office/powerpoint/2010/main" val="11316788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peaker Slid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571750"/>
            <a:ext cx="2286000" cy="2571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spcAft>
                <a:spcPts val="600"/>
              </a:spcAft>
              <a:defRPr lang="en-US" sz="1400"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Speaker Name</a:t>
            </a:r>
          </a:p>
          <a:p>
            <a:pPr marL="0" marR="0" lvl="0" indent="0" fontAlgn="auto">
              <a:lnSpc>
                <a:spcPct val="100000"/>
              </a:lnSpc>
              <a:spcBef>
                <a:spcPts val="0"/>
              </a:spcBef>
              <a:spcAft>
                <a:spcPts val="0"/>
              </a:spcAft>
              <a:buClrTx/>
              <a:buSzTx/>
              <a:buFontTx/>
              <a:buNone/>
              <a:tabLst/>
            </a:pPr>
            <a:r>
              <a:rPr lang="en-US" dirty="0"/>
              <a:t>Speaker Title</a:t>
            </a:r>
          </a:p>
        </p:txBody>
      </p: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51435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94196"/>
            <a:ext cx="3086100" cy="274637"/>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HURON</a:t>
            </a:r>
            <a:r>
              <a:rPr lang="en-US" dirty="0"/>
              <a:t> </a:t>
            </a:r>
            <a:r>
              <a:rPr lang="en-US" dirty="0">
                <a:solidFill>
                  <a:schemeClr val="accent2"/>
                </a:solidFill>
              </a:rPr>
              <a:t>I </a:t>
            </a:r>
            <a:fld id="{725C3DF7-5013-5640-A658-317175F70D14}" type="slidenum">
              <a:rPr lang="en-US" smtClean="0">
                <a:solidFill>
                  <a:schemeClr val="accent2"/>
                </a:solidFill>
              </a:rPr>
              <a:pPr/>
              <a:t>‹#›</a:t>
            </a:fld>
            <a:endParaRPr lang="en-US" dirty="0">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2022 Huron Consulting Group Inc. and affiliates.</a:t>
            </a:r>
          </a:p>
        </p:txBody>
      </p:sp>
      <p:sp>
        <p:nvSpPr>
          <p:cNvPr id="12" name="Picture Placeholder 8">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0" y="0"/>
            <a:ext cx="2286000" cy="2571750"/>
          </a:xfrm>
          <a:blipFill dpi="0" rotWithShape="1">
            <a:blip r:embed="rId3" cstate="screen">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a:lvl1pPr>
          </a:lstStyle>
          <a:p>
            <a:r>
              <a:rPr lang="en-US"/>
              <a:t>Click to Insert Employee Photo</a:t>
            </a:r>
          </a:p>
        </p:txBody>
      </p:sp>
      <p:sp>
        <p:nvSpPr>
          <p:cNvPr id="13" name="Title 1">
            <a:extLst>
              <a:ext uri="{FF2B5EF4-FFF2-40B4-BE49-F238E27FC236}">
                <a16:creationId xmlns:a16="http://schemas.microsoft.com/office/drawing/2014/main" id="{2A921067-F709-6845-B516-CD89DE32FE41}"/>
              </a:ext>
            </a:extLst>
          </p:cNvPr>
          <p:cNvSpPr>
            <a:spLocks noGrp="1"/>
          </p:cNvSpPr>
          <p:nvPr>
            <p:ph type="title" hasCustomPrompt="1"/>
          </p:nvPr>
        </p:nvSpPr>
        <p:spPr>
          <a:xfrm>
            <a:off x="2968918" y="1165964"/>
            <a:ext cx="5478076" cy="1447800"/>
          </a:xfrm>
        </p:spPr>
        <p:txBody>
          <a:bodyPr anchor="b" anchorCtr="0">
            <a:normAutofit/>
          </a:bodyPr>
          <a:lstStyle>
            <a:lvl1pPr>
              <a:defRPr sz="3800" b="0">
                <a:solidFill>
                  <a:schemeClr val="bg1"/>
                </a:solidFill>
                <a:latin typeface="Arial" panose="020B0604020202020204" pitchFamily="34" charset="0"/>
                <a:cs typeface="Arial" panose="020B0604020202020204" pitchFamily="34" charset="0"/>
              </a:defRPr>
            </a:lvl1pPr>
          </a:lstStyle>
          <a:p>
            <a:r>
              <a:rPr lang="en-US" dirty="0"/>
              <a:t>Topic Title</a:t>
            </a:r>
          </a:p>
        </p:txBody>
      </p:sp>
      <p:sp>
        <p:nvSpPr>
          <p:cNvPr id="14" name="Text Placeholder 3">
            <a:extLst>
              <a:ext uri="{FF2B5EF4-FFF2-40B4-BE49-F238E27FC236}">
                <a16:creationId xmlns:a16="http://schemas.microsoft.com/office/drawing/2014/main" id="{DCFE79C9-72AF-8D46-A0D1-32F1F9C27614}"/>
              </a:ext>
            </a:extLst>
          </p:cNvPr>
          <p:cNvSpPr>
            <a:spLocks noGrp="1"/>
          </p:cNvSpPr>
          <p:nvPr>
            <p:ph type="body" sz="quarter" idx="10" hasCustomPrompt="1"/>
          </p:nvPr>
        </p:nvSpPr>
        <p:spPr>
          <a:xfrm>
            <a:off x="2983005" y="2883746"/>
            <a:ext cx="5478076" cy="644418"/>
          </a:xfrm>
        </p:spPr>
        <p:txBody>
          <a:bodyPr>
            <a:normAutofit/>
          </a:bodyPr>
          <a:lstStyle>
            <a:lvl1pPr>
              <a:defRPr sz="1400" cap="none" baseline="0">
                <a:solidFill>
                  <a:schemeClr val="bg1"/>
                </a:solidFill>
                <a:latin typeface="Arial" panose="020B0604020202020204" pitchFamily="34" charset="0"/>
                <a:cs typeface="Arial" panose="020B0604020202020204" pitchFamily="34" charset="0"/>
              </a:defRPr>
            </a:lvl1pPr>
          </a:lstStyle>
          <a:p>
            <a:pPr lvl="0"/>
            <a:r>
              <a:rPr lang="en-US" dirty="0"/>
              <a:t>Click to add optional subtitle</a:t>
            </a:r>
          </a:p>
        </p:txBody>
      </p:sp>
    </p:spTree>
    <p:extLst>
      <p:ext uri="{BB962C8B-B14F-4D97-AF65-F5344CB8AC3E}">
        <p14:creationId xmlns:p14="http://schemas.microsoft.com/office/powerpoint/2010/main" val="294765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1657344"/>
            <a:ext cx="2286000" cy="27432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Text Placeholder 10">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2281766" cy="1657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4000" b="1" i="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Straight Connector 7">
            <a:extLst>
              <a:ext uri="{FF2B5EF4-FFF2-40B4-BE49-F238E27FC236}">
                <a16:creationId xmlns:a16="http://schemas.microsoft.com/office/drawing/2014/main" id="{3F99C4F8-CBB5-2D43-8334-E63FE8BE5522}"/>
              </a:ext>
            </a:extLst>
          </p:cNvPr>
          <p:cNvCxnSpPr/>
          <p:nvPr userDrawn="1"/>
        </p:nvCxnSpPr>
        <p:spPr>
          <a:xfrm>
            <a:off x="457200" y="1666374"/>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51435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94196"/>
            <a:ext cx="3086100" cy="274637"/>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HURON</a:t>
            </a:r>
            <a:r>
              <a:rPr lang="en-US"/>
              <a:t> </a:t>
            </a:r>
            <a:r>
              <a:rPr lang="en-US">
                <a:solidFill>
                  <a:schemeClr val="accent2"/>
                </a:solidFill>
              </a:rPr>
              <a:t>I </a:t>
            </a:r>
            <a:fld id="{725C3DF7-5013-5640-A658-317175F70D14}" type="slidenum">
              <a:rPr lang="en-US" smtClean="0">
                <a:solidFill>
                  <a:schemeClr val="accent2"/>
                </a:solidFill>
              </a:rPr>
              <a:pPr/>
              <a:t>‹#›</a:t>
            </a:fld>
            <a:endParaRPr lang="en-US">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2022 Huron Consulting Group Inc. and affiliates.</a:t>
            </a:r>
          </a:p>
        </p:txBody>
      </p:sp>
    </p:spTree>
    <p:extLst>
      <p:ext uri="{BB962C8B-B14F-4D97-AF65-F5344CB8AC3E}">
        <p14:creationId xmlns:p14="http://schemas.microsoft.com/office/powerpoint/2010/main" val="69505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D381DC-AF02-5891-0463-8460A1A501DC}"/>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7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Closing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stretch>
              <a:fillRect/>
            </a:stretch>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4" name="Text Placeholder 3">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spTree>
    <p:extLst>
      <p:ext uri="{BB962C8B-B14F-4D97-AF65-F5344CB8AC3E}">
        <p14:creationId xmlns:p14="http://schemas.microsoft.com/office/powerpoint/2010/main" val="168425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457200" y="409073"/>
            <a:ext cx="8229600" cy="658368"/>
          </a:xfrm>
        </p:spPr>
        <p:txBody>
          <a:bodyPr/>
          <a:lstStyle>
            <a:lvl1pPr>
              <a:defRPr b="0" i="0">
                <a:latin typeface="Montserrat" pitchFamily="2" charset="77"/>
              </a:defRPr>
            </a:lvl1pPr>
          </a:lstStyle>
          <a:p>
            <a:r>
              <a:rPr lang="en-US" dirty="0"/>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rmAutofit/>
          </a:bodyPr>
          <a:lstStyle>
            <a:lvl1pPr marL="347472" marR="0" indent="-347472" algn="l" defTabSz="457200" rtl="0" eaLnBrk="1" fontAlgn="auto" latinLnBrk="0" hangingPunct="1">
              <a:lnSpc>
                <a:spcPct val="100000"/>
              </a:lnSpc>
              <a:spcBef>
                <a:spcPts val="1600"/>
              </a:spcBef>
              <a:spcAft>
                <a:spcPts val="0"/>
              </a:spcAft>
              <a:buClr>
                <a:schemeClr val="tx1"/>
              </a:buClr>
              <a:buSzTx/>
              <a:buFont typeface="+mj-lt"/>
              <a:buAutoNum type="arabicPeriod"/>
              <a:tabLst/>
              <a:defRPr lang="en-US" sz="2400" b="0" i="0" smtClean="0">
                <a:effectLst/>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3pPr>
            <a:lvl4pPr marL="742950" indent="-194310">
              <a:buFont typeface="Arial"/>
              <a:buChar char="⁃"/>
              <a:defRPr/>
            </a:lvl4pPr>
            <a:lvl5pPr marL="742950" indent="-194310">
              <a:buFont typeface="Arial"/>
              <a:buChar char="⁃"/>
              <a:defRPr/>
            </a:lvl5pPr>
          </a:lstStyle>
          <a:p>
            <a:pPr lvl="0"/>
            <a:r>
              <a:rPr lang="en-US" dirty="0"/>
              <a:t>Agenda Item 1</a:t>
            </a:r>
          </a:p>
          <a:p>
            <a:pPr lvl="0"/>
            <a:r>
              <a:rPr lang="en-US" dirty="0"/>
              <a:t>Agenda Item 2</a:t>
            </a:r>
          </a:p>
          <a:p>
            <a:pPr lvl="0"/>
            <a:r>
              <a:rPr lang="en-US" dirty="0"/>
              <a:t>Agenda Item 3</a:t>
            </a:r>
          </a:p>
          <a:p>
            <a:pPr lvl="0"/>
            <a:r>
              <a:rPr lang="en-US" dirty="0"/>
              <a:t>Agenda Item 4</a:t>
            </a:r>
          </a:p>
          <a:p>
            <a:pPr lvl="0"/>
            <a:r>
              <a:rPr lang="en-US" dirty="0"/>
              <a:t>Agenda Item 5</a:t>
            </a:r>
          </a:p>
          <a:p>
            <a:pPr lvl="0"/>
            <a:r>
              <a:rPr lang="en-US" dirty="0"/>
              <a:t>Agenda Item 6</a:t>
            </a:r>
          </a:p>
          <a:p>
            <a:pPr lvl="0"/>
            <a:r>
              <a:rPr lang="en-US" dirty="0"/>
              <a:t>Agenda Item 7</a:t>
            </a:r>
          </a:p>
          <a:p>
            <a:pPr lvl="0"/>
            <a:r>
              <a:rPr lang="en-US" dirty="0"/>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9848"/>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1391436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1903312"/>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243501"/>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3231780"/>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2571969"/>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4572000" y="1903312"/>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0" y="1243501"/>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4572000" y="3231780"/>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4572000" y="2571969"/>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dirty="0"/>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dirty="0"/>
              <a:t>Agenda Option 2</a:t>
            </a:r>
          </a:p>
        </p:txBody>
      </p:sp>
    </p:spTree>
    <p:extLst>
      <p:ext uri="{BB962C8B-B14F-4D97-AF65-F5344CB8AC3E}">
        <p14:creationId xmlns:p14="http://schemas.microsoft.com/office/powerpoint/2010/main" val="1862091699"/>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457200" y="1907798"/>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dirty="0"/>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457200" y="1243501"/>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dirty="0"/>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457200" y="3236392"/>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dirty="0"/>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457200" y="2572095"/>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dirty="0"/>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 y="3900687"/>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dirty="0"/>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dirty="0"/>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4572000" y="1243501"/>
            <a:ext cx="4114800" cy="3309449"/>
          </a:xfrm>
          <a:solidFill>
            <a:schemeClr val="accent1">
              <a:lumMod val="75000"/>
            </a:schemeClr>
          </a:solidFill>
        </p:spPr>
        <p:txBody>
          <a:bodyPr lIns="182880" tIns="137160" rIns="182880" bIns="137160"/>
          <a:lstStyle>
            <a:lvl1pPr>
              <a:defRPr b="0" i="0">
                <a:solidFill>
                  <a:schemeClr val="bg1"/>
                </a:solidFill>
                <a:latin typeface="Montserrat" pitchFamily="2" charset="77"/>
              </a:defRPr>
            </a:lvl1pPr>
          </a:lstStyle>
          <a:p>
            <a:pPr lvl="0"/>
            <a:r>
              <a:rPr lang="en-US" dirty="0"/>
              <a:t>Descriptive Text Goes Here</a:t>
            </a:r>
          </a:p>
        </p:txBody>
      </p:sp>
    </p:spTree>
    <p:extLst>
      <p:ext uri="{BB962C8B-B14F-4D97-AF65-F5344CB8AC3E}">
        <p14:creationId xmlns:p14="http://schemas.microsoft.com/office/powerpoint/2010/main" val="2385106450"/>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Object E">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1657344"/>
            <a:ext cx="2286000" cy="27432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Section Title Goes Here</a:t>
            </a:r>
          </a:p>
        </p:txBody>
      </p:sp>
      <p:sp>
        <p:nvSpPr>
          <p:cNvPr id="7" name="Object D">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2281766" cy="1657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4000"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1</a:t>
            </a:r>
          </a:p>
        </p:txBody>
      </p:sp>
      <p:cxnSp>
        <p:nvCxnSpPr>
          <p:cNvPr id="8" name="Object G">
            <a:extLst>
              <a:ext uri="{FF2B5EF4-FFF2-40B4-BE49-F238E27FC236}">
                <a16:creationId xmlns:a16="http://schemas.microsoft.com/office/drawing/2014/main" id="{3F99C4F8-CBB5-2D43-8334-E63FE8BE5522}"/>
              </a:ext>
            </a:extLst>
          </p:cNvPr>
          <p:cNvCxnSpPr/>
          <p:nvPr userDrawn="1"/>
        </p:nvCxnSpPr>
        <p:spPr>
          <a:xfrm>
            <a:off x="457200" y="1666374"/>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F">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51435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0" anchor="ctr" anchorCtr="0"/>
          <a:lstStyle>
            <a:lvl1pPr marL="0" indent="0" algn="ctr">
              <a:buNone/>
              <a:defRPr b="0" i="0">
                <a:solidFill>
                  <a:schemeClr val="accent1">
                    <a:lumMod val="75000"/>
                  </a:schemeClr>
                </a:solidFill>
                <a:latin typeface="Montserrat" pitchFamily="2" charset="77"/>
              </a:defRPr>
            </a:lvl1pPr>
          </a:lstStyle>
          <a:p>
            <a:r>
              <a:rPr lang="en-US" dirty="0"/>
              <a:t>Click to insert new image</a:t>
            </a: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4066332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17" name="Picture 16" descr="Chart, diagram&#10;&#10;Description automatically generated">
            <a:extLst>
              <a:ext uri="{FF2B5EF4-FFF2-40B4-BE49-F238E27FC236}">
                <a16:creationId xmlns:a16="http://schemas.microsoft.com/office/drawing/2014/main" id="{D871A462-2884-DE4A-8EF6-7E391051EC8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Object H">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612740" y="4325415"/>
            <a:ext cx="1673260" cy="503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spcBef>
                <a:spcPts val="600"/>
              </a:spcBef>
              <a:spcAft>
                <a:spcPts val="600"/>
              </a:spcAft>
              <a:defRPr lang="en-US" sz="1100"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Speaker Name</a:t>
            </a:r>
          </a:p>
          <a:p>
            <a:pPr marL="0" marR="0" lvl="0" indent="0" fontAlgn="auto">
              <a:lnSpc>
                <a:spcPct val="100000"/>
              </a:lnSpc>
              <a:spcBef>
                <a:spcPts val="0"/>
              </a:spcBef>
              <a:spcAft>
                <a:spcPts val="0"/>
              </a:spcAft>
              <a:buClrTx/>
              <a:buSzTx/>
              <a:buFontTx/>
              <a:buNone/>
              <a:tabLst/>
            </a:pPr>
            <a:r>
              <a:rPr lang="en-US" dirty="0"/>
              <a:t>Speaker Title</a:t>
            </a:r>
          </a:p>
        </p:txBody>
      </p:sp>
      <p:sp>
        <p:nvSpPr>
          <p:cNvPr id="12" name="Object I">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612740" y="2001714"/>
            <a:ext cx="1673259" cy="2205872"/>
          </a:xfrm>
          <a:blipFill dpi="0" rotWithShape="1">
            <a:blip r:embed="rId3" cstate="email">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b="0" i="0">
                <a:latin typeface="Montserrat" pitchFamily="2" charset="77"/>
              </a:defRPr>
            </a:lvl1pPr>
          </a:lstStyle>
          <a:p>
            <a:r>
              <a:rPr lang="en-US" dirty="0"/>
              <a:t>Click to Insert Employee Photo</a:t>
            </a:r>
          </a:p>
        </p:txBody>
      </p:sp>
      <p:sp>
        <p:nvSpPr>
          <p:cNvPr id="20" name="Object J">
            <a:extLst>
              <a:ext uri="{FF2B5EF4-FFF2-40B4-BE49-F238E27FC236}">
                <a16:creationId xmlns:a16="http://schemas.microsoft.com/office/drawing/2014/main" id="{20E5979B-F9EC-3D49-BE6D-6E69C00869CC}"/>
              </a:ext>
            </a:extLst>
          </p:cNvPr>
          <p:cNvSpPr>
            <a:spLocks noGrp="1"/>
          </p:cNvSpPr>
          <p:nvPr>
            <p:ph type="title" hasCustomPrompt="1"/>
          </p:nvPr>
        </p:nvSpPr>
        <p:spPr>
          <a:xfrm>
            <a:off x="596838" y="349856"/>
            <a:ext cx="5478076" cy="1097943"/>
          </a:xfrm>
        </p:spPr>
        <p:txBody>
          <a:bodyPr anchor="b"/>
          <a:lstStyle>
            <a:lvl1pPr>
              <a:defRPr b="0" i="0">
                <a:latin typeface="Montserrat" pitchFamily="2" charset="77"/>
              </a:defRPr>
            </a:lvl1pPr>
          </a:lstStyle>
          <a:p>
            <a:r>
              <a:rPr lang="en-US" dirty="0">
                <a:solidFill>
                  <a:srgbClr val="00558C"/>
                </a:solidFill>
              </a:rPr>
              <a:t>Topic Title</a:t>
            </a:r>
          </a:p>
        </p:txBody>
      </p:sp>
      <p:sp>
        <p:nvSpPr>
          <p:cNvPr id="21" name="Object K">
            <a:extLst>
              <a:ext uri="{FF2B5EF4-FFF2-40B4-BE49-F238E27FC236}">
                <a16:creationId xmlns:a16="http://schemas.microsoft.com/office/drawing/2014/main" id="{6B6DACE6-B4A3-6646-A297-53CA0085DB9D}"/>
              </a:ext>
            </a:extLst>
          </p:cNvPr>
          <p:cNvSpPr>
            <a:spLocks noGrp="1"/>
          </p:cNvSpPr>
          <p:nvPr>
            <p:ph type="body" sz="quarter" idx="10" hasCustomPrompt="1"/>
          </p:nvPr>
        </p:nvSpPr>
        <p:spPr>
          <a:xfrm>
            <a:off x="596838" y="1545332"/>
            <a:ext cx="5478076" cy="292884"/>
          </a:xfrm>
        </p:spPr>
        <p:txBody>
          <a:bodyPr/>
          <a:lstStyle>
            <a:lvl1pPr>
              <a:defRPr b="0" i="0">
                <a:solidFill>
                  <a:schemeClr val="tx1"/>
                </a:solidFill>
                <a:latin typeface="Montserrat" pitchFamily="2" charset="77"/>
              </a:defRPr>
            </a:lvl1pPr>
          </a:lstStyle>
          <a:p>
            <a:r>
              <a:rPr lang="en-US" dirty="0">
                <a:solidFill>
                  <a:srgbClr val="00558C"/>
                </a:solidFill>
              </a:rPr>
              <a:t>Subtitle</a:t>
            </a:r>
          </a:p>
        </p:txBody>
      </p:sp>
    </p:spTree>
    <p:extLst>
      <p:ext uri="{BB962C8B-B14F-4D97-AF65-F5344CB8AC3E}">
        <p14:creationId xmlns:p14="http://schemas.microsoft.com/office/powerpoint/2010/main" val="3112861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628650"/>
            <a:ext cx="4572000" cy="38862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2800" b="0" i="0">
                <a:solidFill>
                  <a:schemeClr val="tx1"/>
                </a:solidFill>
                <a:latin typeface="Montserrat" pitchFamily="2" charset="77"/>
              </a:defRPr>
            </a:lvl1pPr>
          </a:lstStyle>
          <a:p>
            <a:r>
              <a:rPr lang="en-US" dirty="0"/>
              <a:t>Section Title Option 2 or Emphasis Slide</a:t>
            </a:r>
          </a:p>
        </p:txBody>
      </p:sp>
    </p:spTree>
    <p:extLst>
      <p:ext uri="{BB962C8B-B14F-4D97-AF65-F5344CB8AC3E}">
        <p14:creationId xmlns:p14="http://schemas.microsoft.com/office/powerpoint/2010/main" val="34227252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1270000" ty="0" sx="100000" sy="100000" flip="none" algn="ctr"/>
          </a:blipFill>
        </p:spPr>
        <p:txBody>
          <a:bodyPr tIns="1097280"/>
          <a:lstStyle>
            <a:lvl1pPr marL="0" indent="0" algn="ctr">
              <a:buNone/>
              <a:defRPr b="0" i="0">
                <a:solidFill>
                  <a:schemeClr val="tx2"/>
                </a:solidFill>
                <a:latin typeface="Montserrat" pitchFamily="2" charset="77"/>
              </a:defRPr>
            </a:lvl1pPr>
          </a:lstStyle>
          <a:p>
            <a:r>
              <a:rPr lang="en-US" dirty="0"/>
              <a:t>Click to change image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34510104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4572000" y="1"/>
            <a:ext cx="4572000" cy="51435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dirty="0"/>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457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553208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Tree>
    <p:extLst>
      <p:ext uri="{BB962C8B-B14F-4D97-AF65-F5344CB8AC3E}">
        <p14:creationId xmlns:p14="http://schemas.microsoft.com/office/powerpoint/2010/main" val="16202884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dirty="0"/>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39198423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6" name="Object A">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pic>
        <p:nvPicPr>
          <p:cNvPr id="11" name="Picture 10" descr="Logo&#10;&#10;Description automatically generated">
            <a:extLst>
              <a:ext uri="{FF2B5EF4-FFF2-40B4-BE49-F238E27FC236}">
                <a16:creationId xmlns:a16="http://schemas.microsoft.com/office/drawing/2014/main" id="{D1502635-E10E-EA49-8385-BB3EEB3EA7C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5974" y="250407"/>
            <a:ext cx="622149" cy="700570"/>
          </a:xfrm>
          <a:prstGeom prst="rect">
            <a:avLst/>
          </a:prstGeom>
        </p:spPr>
      </p:pic>
    </p:spTree>
    <p:extLst>
      <p:ext uri="{BB962C8B-B14F-4D97-AF65-F5344CB8AC3E}">
        <p14:creationId xmlns:p14="http://schemas.microsoft.com/office/powerpoint/2010/main" val="2973306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2"/>
          </a:xfrm>
        </p:spPr>
        <p:txBody>
          <a:bodyPr/>
          <a:lstStyle>
            <a:lvl1pPr>
              <a:defRPr b="0" i="0">
                <a:latin typeface="Montserrat" pitchFamily="2" charset="77"/>
              </a:defRPr>
            </a:lvl1pPr>
          </a:lstStyle>
          <a:p>
            <a:r>
              <a:rPr lang="en-US" dirty="0"/>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339745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507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dirty="0"/>
              <a:t>Felis </a:t>
            </a:r>
            <a:r>
              <a:rPr lang="en-US" dirty="0" err="1"/>
              <a:t>egetvelitaliquetsagittis</a:t>
            </a:r>
            <a:r>
              <a:rPr lang="en-US" dirty="0"/>
              <a:t> id </a:t>
            </a:r>
            <a:r>
              <a:rPr lang="en-US" dirty="0" err="1"/>
              <a:t>consectetur</a:t>
            </a:r>
            <a:r>
              <a:rPr lang="en-US" dirty="0"/>
              <a:t>. </a:t>
            </a:r>
            <a:r>
              <a:rPr lang="en-US" dirty="0" err="1"/>
              <a:t>Praesenttristique</a:t>
            </a:r>
            <a:r>
              <a:rPr lang="en-US" dirty="0"/>
              <a:t> magna sit </a:t>
            </a:r>
            <a:r>
              <a:rPr lang="en-US" dirty="0" err="1"/>
              <a:t>ametpurus</a:t>
            </a:r>
            <a:r>
              <a:rPr lang="en-US" dirty="0"/>
              <a:t>. Sem et </a:t>
            </a:r>
            <a:r>
              <a:rPr lang="en-US" dirty="0" err="1"/>
              <a:t>tortorconsequat</a:t>
            </a:r>
            <a:r>
              <a:rPr lang="en-US" dirty="0"/>
              <a:t> id porta </a:t>
            </a:r>
            <a:r>
              <a:rPr lang="en-US" dirty="0" err="1"/>
              <a:t>nibhvenenatiscras</a:t>
            </a:r>
            <a:r>
              <a:rPr lang="en-US" dirty="0"/>
              <a:t> sed. Ut </a:t>
            </a:r>
            <a:r>
              <a:rPr lang="en-US" dirty="0" err="1"/>
              <a:t>semviverraaliqueteget</a:t>
            </a:r>
            <a:r>
              <a:rPr lang="en-US" dirty="0"/>
              <a:t> sit </a:t>
            </a:r>
            <a:r>
              <a:rPr lang="en-US" dirty="0" err="1"/>
              <a:t>amettelluscras</a:t>
            </a:r>
            <a:r>
              <a:rPr lang="en-US" dirty="0"/>
              <a:t>. </a:t>
            </a:r>
            <a:r>
              <a:rPr lang="en-US" dirty="0" err="1"/>
              <a:t>Scelerisquefelisimperdietproin</a:t>
            </a:r>
            <a:r>
              <a:rPr lang="en-US" dirty="0"/>
              <a:t> fermentum </a:t>
            </a:r>
            <a:r>
              <a:rPr lang="en-US" dirty="0" err="1"/>
              <a:t>leo</a:t>
            </a:r>
            <a:r>
              <a:rPr lang="en-US" dirty="0"/>
              <a:t> vel </a:t>
            </a:r>
            <a:r>
              <a:rPr lang="en-US" dirty="0" err="1"/>
              <a:t>orci</a:t>
            </a:r>
            <a:r>
              <a:rPr lang="en-US" dirty="0"/>
              <a:t> porta non. </a:t>
            </a:r>
          </a:p>
          <a:p>
            <a:pPr lvl="0"/>
            <a:r>
              <a:rPr lang="en-US" dirty="0" err="1"/>
              <a:t>Ametluctusvenenatislectus</a:t>
            </a:r>
            <a:r>
              <a:rPr lang="en-US" dirty="0"/>
              <a:t> magna </a:t>
            </a:r>
            <a:r>
              <a:rPr lang="en-US" dirty="0" err="1"/>
              <a:t>fringillaurnaporttitorrhoncus</a:t>
            </a:r>
            <a:r>
              <a:rPr lang="en-US" dirty="0"/>
              <a:t>. </a:t>
            </a:r>
            <a:r>
              <a:rPr lang="en-US" dirty="0" err="1"/>
              <a:t>Nisltinciduntegetnullam</a:t>
            </a:r>
            <a:r>
              <a:rPr lang="en-US" dirty="0"/>
              <a:t> non nisi. Integer </a:t>
            </a:r>
            <a:r>
              <a:rPr lang="en-US" dirty="0" err="1"/>
              <a:t>feugiatscelerisquevariusmorbienim</a:t>
            </a:r>
            <a:r>
              <a:rPr lang="en-US" dirty="0"/>
              <a:t>. </a:t>
            </a:r>
            <a:r>
              <a:rPr lang="en-US" dirty="0" err="1"/>
              <a:t>Molestie</a:t>
            </a:r>
            <a:r>
              <a:rPr lang="en-US" dirty="0"/>
              <a:t> at </a:t>
            </a:r>
            <a:r>
              <a:rPr lang="en-US" dirty="0" err="1"/>
              <a:t>elementumeufacilisis</a:t>
            </a:r>
            <a:r>
              <a:rPr lang="en-US" dirty="0"/>
              <a:t> sed </a:t>
            </a:r>
            <a:r>
              <a:rPr lang="en-US" dirty="0" err="1"/>
              <a:t>odiomorbiquis</a:t>
            </a:r>
            <a:r>
              <a:rPr lang="en-US" dirty="0"/>
              <a:t>. </a:t>
            </a:r>
            <a:r>
              <a:rPr lang="en-US" dirty="0" err="1"/>
              <a:t>Volutpatestvelitegestas</a:t>
            </a:r>
            <a:r>
              <a:rPr lang="en-US" dirty="0"/>
              <a:t> dui id </a:t>
            </a:r>
            <a:r>
              <a:rPr lang="en-US" dirty="0" err="1"/>
              <a:t>ornarearcuodiout.Porttitormassa</a:t>
            </a:r>
            <a:r>
              <a:rPr lang="en-US" dirty="0"/>
              <a:t> id </a:t>
            </a:r>
            <a:r>
              <a:rPr lang="en-US" dirty="0" err="1"/>
              <a:t>nequealiquam</a:t>
            </a:r>
            <a:r>
              <a:rPr lang="en-US" dirty="0"/>
              <a:t>. </a:t>
            </a:r>
            <a:r>
              <a:rPr lang="en-US" dirty="0" err="1"/>
              <a:t>Facilisimorbi</a:t>
            </a:r>
            <a:r>
              <a:rPr lang="en-US" dirty="0"/>
              <a:t> tempus </a:t>
            </a:r>
            <a:r>
              <a:rPr lang="en-US" dirty="0" err="1"/>
              <a:t>iaculisurna</a:t>
            </a:r>
            <a:r>
              <a:rPr lang="en-US" dirty="0"/>
              <a:t> id </a:t>
            </a:r>
            <a:r>
              <a:rPr lang="en-US" dirty="0" err="1"/>
              <a:t>volutpatlacuslaoreet</a:t>
            </a:r>
            <a:r>
              <a:rPr lang="en-US" dirty="0"/>
              <a:t> non. At </a:t>
            </a:r>
            <a:r>
              <a:rPr lang="en-US" dirty="0" err="1"/>
              <a:t>elementumeufacilisis</a:t>
            </a:r>
            <a:r>
              <a:rPr lang="en-US" dirty="0"/>
              <a:t> sed </a:t>
            </a:r>
            <a:r>
              <a:rPr lang="en-US" dirty="0" err="1"/>
              <a:t>odiomorbiquis</a:t>
            </a:r>
            <a:r>
              <a:rPr lang="en-US" dirty="0"/>
              <a:t>. Ut </a:t>
            </a:r>
            <a:r>
              <a:rPr lang="en-US" dirty="0" err="1"/>
              <a:t>semviverraaliqueteget</a:t>
            </a:r>
            <a:r>
              <a:rPr lang="en-US" dirty="0"/>
              <a:t> sit </a:t>
            </a:r>
            <a:r>
              <a:rPr lang="en-US" dirty="0" err="1"/>
              <a:t>amet</a:t>
            </a:r>
            <a:r>
              <a:rPr lang="en-US" dirty="0"/>
              <a:t>. </a:t>
            </a:r>
            <a:r>
              <a:rPr lang="en-US" dirty="0" err="1"/>
              <a:t>Hendrerit</a:t>
            </a:r>
            <a:r>
              <a:rPr lang="en-US" dirty="0"/>
              <a:t> gravida </a:t>
            </a:r>
            <a:r>
              <a:rPr lang="en-US" dirty="0" err="1"/>
              <a:t>rutrumquisque</a:t>
            </a:r>
            <a:r>
              <a:rPr lang="en-US" dirty="0"/>
              <a:t> non.</a:t>
            </a:r>
          </a:p>
          <a:p>
            <a:pPr lvl="0"/>
            <a:r>
              <a:rPr lang="en-US" dirty="0" err="1"/>
              <a:t>Commodonullafacilisinullamvehicula</a:t>
            </a:r>
            <a:r>
              <a:rPr lang="en-US" dirty="0"/>
              <a:t> ipsum a </a:t>
            </a:r>
            <a:r>
              <a:rPr lang="en-US" dirty="0" err="1"/>
              <a:t>arcu</a:t>
            </a:r>
            <a:r>
              <a:rPr lang="en-US" dirty="0"/>
              <a:t> cursus. </a:t>
            </a:r>
            <a:r>
              <a:rPr lang="en-US" dirty="0" err="1"/>
              <a:t>Lectusarcubibendum</a:t>
            </a:r>
            <a:r>
              <a:rPr lang="en-US" dirty="0"/>
              <a:t> at </a:t>
            </a:r>
            <a:r>
              <a:rPr lang="en-US" dirty="0" err="1"/>
              <a:t>varius</a:t>
            </a:r>
            <a:r>
              <a:rPr lang="en-US" dirty="0"/>
              <a:t> vel pharetra. </a:t>
            </a:r>
          </a:p>
          <a:p>
            <a:pPr lvl="0"/>
            <a:r>
              <a:rPr lang="en-US" dirty="0"/>
              <a:t>Non </a:t>
            </a:r>
            <a:r>
              <a:rPr lang="en-US" dirty="0" err="1"/>
              <a:t>consectetur</a:t>
            </a:r>
            <a:r>
              <a:rPr lang="en-US" dirty="0"/>
              <a:t> a </a:t>
            </a:r>
            <a:r>
              <a:rPr lang="en-US" dirty="0" err="1"/>
              <a:t>eratnam</a:t>
            </a:r>
            <a:r>
              <a:rPr lang="en-US" dirty="0"/>
              <a:t> at </a:t>
            </a:r>
            <a:r>
              <a:rPr lang="en-US" dirty="0" err="1"/>
              <a:t>lectus</a:t>
            </a:r>
            <a:r>
              <a:rPr lang="en-US" dirty="0"/>
              <a:t>. Sit </a:t>
            </a:r>
            <a:r>
              <a:rPr lang="en-US" dirty="0" err="1"/>
              <a:t>ametporttitoreget</a:t>
            </a:r>
            <a:r>
              <a:rPr lang="en-US" dirty="0"/>
              <a:t> dolor. Non </a:t>
            </a:r>
            <a:r>
              <a:rPr lang="en-US" dirty="0" err="1"/>
              <a:t>quamlacussuspendissefaucibus</a:t>
            </a:r>
            <a:r>
              <a:rPr lang="en-US" dirty="0"/>
              <a:t>. </a:t>
            </a:r>
            <a:r>
              <a:rPr lang="en-US" dirty="0" err="1"/>
              <a:t>Enimnec</a:t>
            </a:r>
            <a:r>
              <a:rPr lang="en-US" dirty="0"/>
              <a:t> dui </a:t>
            </a:r>
            <a:r>
              <a:rPr lang="en-US" dirty="0" err="1"/>
              <a:t>nuncmattis</a:t>
            </a:r>
            <a:r>
              <a:rPr lang="en-US" dirty="0"/>
              <a:t>. </a:t>
            </a:r>
            <a:r>
              <a:rPr lang="en-US" dirty="0" err="1"/>
              <a:t>Egestasmaecenas</a:t>
            </a:r>
            <a:r>
              <a:rPr lang="en-US" dirty="0"/>
              <a:t> pharetra convallis </a:t>
            </a:r>
            <a:r>
              <a:rPr lang="en-US" dirty="0" err="1"/>
              <a:t>posueremorbileo</a:t>
            </a:r>
            <a:r>
              <a:rPr lang="en-US" dirty="0"/>
              <a:t>. </a:t>
            </a:r>
            <a:r>
              <a:rPr lang="en-US" dirty="0" err="1"/>
              <a:t>Netus</a:t>
            </a:r>
            <a:r>
              <a:rPr lang="en-US" dirty="0"/>
              <a:t> et </a:t>
            </a:r>
            <a:r>
              <a:rPr lang="en-US" dirty="0" err="1"/>
              <a:t>malesuada</a:t>
            </a:r>
            <a:r>
              <a:rPr lang="en-US" dirty="0"/>
              <a:t> fames ac </a:t>
            </a:r>
            <a:r>
              <a:rPr lang="en-US" dirty="0" err="1"/>
              <a:t>turpisegestas</a:t>
            </a:r>
            <a:r>
              <a:rPr lang="en-US" dirty="0"/>
              <a:t> integer </a:t>
            </a:r>
            <a:r>
              <a:rPr lang="en-US" dirty="0" err="1"/>
              <a:t>egetaliquet</a:t>
            </a:r>
            <a:r>
              <a:rPr lang="en-US" dirty="0"/>
              <a:t>. </a:t>
            </a:r>
            <a:r>
              <a:rPr lang="en-US" dirty="0" err="1"/>
              <a:t>Luctusaccumsantortorposuere</a:t>
            </a:r>
            <a:r>
              <a:rPr lang="en-US" dirty="0"/>
              <a:t> ac </a:t>
            </a:r>
            <a:r>
              <a:rPr lang="en-US" dirty="0" err="1"/>
              <a:t>utconsequat</a:t>
            </a:r>
            <a:r>
              <a:rPr lang="en-US" dirty="0"/>
              <a:t> semper. </a:t>
            </a:r>
            <a:r>
              <a:rPr lang="en-US" dirty="0" err="1"/>
              <a:t>Nec</a:t>
            </a:r>
            <a:r>
              <a:rPr lang="en-US" dirty="0"/>
              <a:t> dui </a:t>
            </a:r>
            <a:r>
              <a:rPr lang="en-US" dirty="0" err="1"/>
              <a:t>nuncmattisenim</a:t>
            </a:r>
            <a:r>
              <a:rPr lang="en-US" dirty="0"/>
              <a:t>. </a:t>
            </a:r>
            <a:r>
              <a:rPr lang="en-US" dirty="0" err="1"/>
              <a:t>Sollicitudinnibh</a:t>
            </a:r>
            <a:r>
              <a:rPr lang="en-US" dirty="0"/>
              <a:t> sit </a:t>
            </a:r>
            <a:r>
              <a:rPr lang="en-US" dirty="0" err="1"/>
              <a:t>ametcommodonulla</a:t>
            </a:r>
            <a:r>
              <a:rPr lang="en-US" dirty="0"/>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348095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0" marR="0" indent="0" algn="l" defTabSz="457200" rtl="0" eaLnBrk="1" fontAlgn="auto" latinLnBrk="0" hangingPunct="1">
              <a:lnSpc>
                <a:spcPct val="110000"/>
              </a:lnSpc>
              <a:spcBef>
                <a:spcPts val="1000"/>
              </a:spcBef>
              <a:spcAft>
                <a:spcPts val="0"/>
              </a:spcAft>
              <a:buClr>
                <a:schemeClr val="tx1"/>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1"/>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1"/>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dirty="0"/>
              <a:t>Felis </a:t>
            </a:r>
            <a:r>
              <a:rPr lang="en-US" dirty="0" err="1"/>
              <a:t>egetvelitaliquetsagittis</a:t>
            </a:r>
            <a:r>
              <a:rPr lang="en-US" dirty="0"/>
              <a:t> id </a:t>
            </a:r>
            <a:r>
              <a:rPr lang="en-US" dirty="0" err="1"/>
              <a:t>consectetur</a:t>
            </a:r>
            <a:r>
              <a:rPr lang="en-US" dirty="0"/>
              <a:t>. </a:t>
            </a:r>
            <a:r>
              <a:rPr lang="en-US" dirty="0" err="1"/>
              <a:t>Praesenttristique</a:t>
            </a:r>
            <a:r>
              <a:rPr lang="en-US" dirty="0"/>
              <a:t> magna sit </a:t>
            </a:r>
            <a:r>
              <a:rPr lang="en-US" dirty="0" err="1"/>
              <a:t>ametpurus</a:t>
            </a:r>
            <a:r>
              <a:rPr lang="en-US" dirty="0"/>
              <a:t>. Sem et </a:t>
            </a:r>
            <a:r>
              <a:rPr lang="en-US" dirty="0" err="1"/>
              <a:t>tortorconsequat</a:t>
            </a:r>
            <a:r>
              <a:rPr lang="en-US" dirty="0"/>
              <a:t> id porta </a:t>
            </a:r>
            <a:r>
              <a:rPr lang="en-US" dirty="0" err="1"/>
              <a:t>nibhvenenatiscras</a:t>
            </a:r>
            <a:r>
              <a:rPr lang="en-US" dirty="0"/>
              <a:t> sed. Ut </a:t>
            </a:r>
            <a:r>
              <a:rPr lang="en-US" dirty="0" err="1"/>
              <a:t>semviverraaliqueteget</a:t>
            </a:r>
            <a:r>
              <a:rPr lang="en-US" dirty="0"/>
              <a:t> sit </a:t>
            </a:r>
            <a:r>
              <a:rPr lang="en-US" dirty="0" err="1"/>
              <a:t>amettelluscras</a:t>
            </a:r>
            <a:r>
              <a:rPr lang="en-US" dirty="0"/>
              <a:t>. </a:t>
            </a:r>
            <a:r>
              <a:rPr lang="en-US" dirty="0" err="1"/>
              <a:t>Scelerisquefelisimperdietproin</a:t>
            </a:r>
            <a:r>
              <a:rPr lang="en-US" dirty="0"/>
              <a:t> fermentum </a:t>
            </a:r>
            <a:r>
              <a:rPr lang="en-US" dirty="0" err="1"/>
              <a:t>leo</a:t>
            </a:r>
            <a:r>
              <a:rPr lang="en-US" dirty="0"/>
              <a:t> vel </a:t>
            </a:r>
            <a:r>
              <a:rPr lang="en-US" dirty="0" err="1"/>
              <a:t>orci</a:t>
            </a:r>
            <a:r>
              <a:rPr lang="en-US" dirty="0"/>
              <a:t> porta non. </a:t>
            </a:r>
          </a:p>
          <a:p>
            <a:pPr lvl="0"/>
            <a:r>
              <a:rPr lang="en-US" dirty="0" err="1"/>
              <a:t>Ametluctusvenenatislectus</a:t>
            </a:r>
            <a:r>
              <a:rPr lang="en-US" dirty="0"/>
              <a:t> magna </a:t>
            </a:r>
            <a:r>
              <a:rPr lang="en-US" dirty="0" err="1"/>
              <a:t>fringillaurnaporttitorrhoncus</a:t>
            </a:r>
            <a:r>
              <a:rPr lang="en-US" dirty="0"/>
              <a:t>. </a:t>
            </a:r>
            <a:r>
              <a:rPr lang="en-US" dirty="0" err="1"/>
              <a:t>Nisltinciduntegetnullam</a:t>
            </a:r>
            <a:r>
              <a:rPr lang="en-US" dirty="0"/>
              <a:t> non nisi. Integer </a:t>
            </a:r>
            <a:r>
              <a:rPr lang="en-US" dirty="0" err="1"/>
              <a:t>feugiatscelerisquevariusmorbienim</a:t>
            </a:r>
            <a:r>
              <a:rPr lang="en-US" dirty="0"/>
              <a:t>. </a:t>
            </a:r>
            <a:r>
              <a:rPr lang="en-US" dirty="0" err="1"/>
              <a:t>Molestie</a:t>
            </a:r>
            <a:r>
              <a:rPr lang="en-US" dirty="0"/>
              <a:t> at </a:t>
            </a:r>
            <a:r>
              <a:rPr lang="en-US" dirty="0" err="1"/>
              <a:t>elementumeufacilisis</a:t>
            </a:r>
            <a:r>
              <a:rPr lang="en-US" dirty="0"/>
              <a:t> sed </a:t>
            </a:r>
            <a:r>
              <a:rPr lang="en-US" dirty="0" err="1"/>
              <a:t>odiomorbiquis</a:t>
            </a:r>
            <a:r>
              <a:rPr lang="en-US" dirty="0"/>
              <a:t>. </a:t>
            </a:r>
            <a:r>
              <a:rPr lang="en-US" dirty="0" err="1"/>
              <a:t>Volutpatestvelitegestas</a:t>
            </a:r>
            <a:r>
              <a:rPr lang="en-US" dirty="0"/>
              <a:t> dui id </a:t>
            </a:r>
            <a:r>
              <a:rPr lang="en-US" dirty="0" err="1"/>
              <a:t>ornarearcuodiout.Porttitormassa</a:t>
            </a:r>
            <a:r>
              <a:rPr lang="en-US" dirty="0"/>
              <a:t> id </a:t>
            </a:r>
            <a:r>
              <a:rPr lang="en-US" dirty="0" err="1"/>
              <a:t>nequealiquam</a:t>
            </a:r>
            <a:r>
              <a:rPr lang="en-US" dirty="0"/>
              <a:t>. </a:t>
            </a:r>
            <a:r>
              <a:rPr lang="en-US" dirty="0" err="1"/>
              <a:t>Facilisimorbi</a:t>
            </a:r>
            <a:r>
              <a:rPr lang="en-US" dirty="0"/>
              <a:t> tempus </a:t>
            </a:r>
            <a:r>
              <a:rPr lang="en-US" dirty="0" err="1"/>
              <a:t>iaculisurna</a:t>
            </a:r>
            <a:r>
              <a:rPr lang="en-US" dirty="0"/>
              <a:t> id </a:t>
            </a:r>
            <a:r>
              <a:rPr lang="en-US" dirty="0" err="1"/>
              <a:t>volutpatlacuslaoreet</a:t>
            </a:r>
            <a:r>
              <a:rPr lang="en-US" dirty="0"/>
              <a:t> non. At </a:t>
            </a:r>
            <a:r>
              <a:rPr lang="en-US" dirty="0" err="1"/>
              <a:t>elementumeufacilisis</a:t>
            </a:r>
            <a:r>
              <a:rPr lang="en-US" dirty="0"/>
              <a:t> sed </a:t>
            </a:r>
            <a:r>
              <a:rPr lang="en-US" dirty="0" err="1"/>
              <a:t>odiomorbiquis</a:t>
            </a:r>
            <a:r>
              <a:rPr lang="en-US" dirty="0"/>
              <a:t>. Ut </a:t>
            </a:r>
            <a:r>
              <a:rPr lang="en-US" dirty="0" err="1"/>
              <a:t>semviverraaliqueteget</a:t>
            </a:r>
            <a:r>
              <a:rPr lang="en-US" dirty="0"/>
              <a:t> sit </a:t>
            </a:r>
            <a:r>
              <a:rPr lang="en-US" dirty="0" err="1"/>
              <a:t>amet</a:t>
            </a:r>
            <a:r>
              <a:rPr lang="en-US" dirty="0"/>
              <a:t>. </a:t>
            </a:r>
            <a:r>
              <a:rPr lang="en-US" dirty="0" err="1"/>
              <a:t>Hendrerit</a:t>
            </a:r>
            <a:r>
              <a:rPr lang="en-US" dirty="0"/>
              <a:t> gravida </a:t>
            </a:r>
            <a:r>
              <a:rPr lang="en-US" dirty="0" err="1"/>
              <a:t>rutrumquisque</a:t>
            </a:r>
            <a:r>
              <a:rPr lang="en-US" dirty="0"/>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404086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 </a:t>
            </a:r>
          </a:p>
          <a:p>
            <a:pPr lvl="0"/>
            <a:r>
              <a:rPr lang="en-US" dirty="0"/>
              <a:t>Sit </a:t>
            </a:r>
            <a:r>
              <a:rPr lang="en-US" dirty="0" err="1"/>
              <a:t>amet</a:t>
            </a:r>
            <a:r>
              <a:rPr lang="en-US" dirty="0"/>
              <a:t> </a:t>
            </a:r>
            <a:r>
              <a:rPr lang="en-US" dirty="0" err="1"/>
              <a:t>massa</a:t>
            </a:r>
            <a:r>
              <a:rPr lang="en-US" dirty="0"/>
              <a:t> vitae </a:t>
            </a:r>
            <a:r>
              <a:rPr lang="en-US" dirty="0" err="1"/>
              <a:t>tortor</a:t>
            </a:r>
            <a:r>
              <a:rPr lang="en-US" dirty="0"/>
              <a:t> </a:t>
            </a:r>
            <a:r>
              <a:rPr lang="en-US" dirty="0" err="1"/>
              <a:t>condimentum</a:t>
            </a:r>
            <a:r>
              <a:rPr lang="en-US" dirty="0"/>
              <a:t> lacinia </a:t>
            </a:r>
            <a:r>
              <a:rPr lang="en-US" dirty="0" err="1"/>
              <a:t>quis</a:t>
            </a:r>
            <a:r>
              <a:rPr lang="en-US" dirty="0"/>
              <a:t> vel. </a:t>
            </a:r>
          </a:p>
          <a:p>
            <a:pPr lvl="0"/>
            <a:r>
              <a:rPr lang="en-US" dirty="0" err="1"/>
              <a:t>Eleifend</a:t>
            </a:r>
            <a:r>
              <a:rPr lang="en-US" dirty="0"/>
              <a:t> </a:t>
            </a:r>
            <a:r>
              <a:rPr lang="en-US" dirty="0" err="1"/>
              <a:t>quam</a:t>
            </a:r>
            <a:r>
              <a:rPr lang="en-US" dirty="0"/>
              <a:t> </a:t>
            </a:r>
            <a:r>
              <a:rPr lang="en-US" dirty="0" err="1"/>
              <a:t>adipiscing</a:t>
            </a:r>
            <a:r>
              <a:rPr lang="en-US" dirty="0"/>
              <a:t> vitae </a:t>
            </a:r>
            <a:r>
              <a:rPr lang="en-US" dirty="0" err="1"/>
              <a:t>proin</a:t>
            </a:r>
            <a:r>
              <a:rPr lang="en-US" dirty="0"/>
              <a:t> </a:t>
            </a:r>
            <a:r>
              <a:rPr lang="en-US" dirty="0" err="1"/>
              <a:t>sagittis</a:t>
            </a:r>
            <a:r>
              <a:rPr lang="en-US" dirty="0"/>
              <a:t> </a:t>
            </a:r>
            <a:r>
              <a:rPr lang="en-US" dirty="0" err="1"/>
              <a:t>nisl</a:t>
            </a:r>
            <a:r>
              <a:rPr lang="en-US" dirty="0"/>
              <a:t> </a:t>
            </a:r>
            <a:r>
              <a:rPr lang="en-US" dirty="0" err="1"/>
              <a:t>rhoncus</a:t>
            </a:r>
            <a:r>
              <a:rPr lang="en-US" dirty="0"/>
              <a:t> </a:t>
            </a:r>
            <a:r>
              <a:rPr lang="en-US" dirty="0" err="1"/>
              <a:t>mattis</a:t>
            </a:r>
            <a:r>
              <a:rPr lang="en-US" dirty="0"/>
              <a:t>. </a:t>
            </a:r>
          </a:p>
          <a:p>
            <a:pPr lvl="1"/>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2"/>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3"/>
            <a:r>
              <a:rPr lang="en-US" dirty="0" err="1"/>
              <a:t>Asdfasdf</a:t>
            </a:r>
            <a:endParaRPr lang="en-US" dirty="0"/>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2213963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vl6pPr marL="2286000" indent="0">
              <a:buNone/>
              <a:defRPr/>
            </a:lvl6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 </a:t>
            </a:r>
          </a:p>
          <a:p>
            <a:pPr lvl="0"/>
            <a:r>
              <a:rPr lang="en-US" dirty="0"/>
              <a:t>Sit </a:t>
            </a:r>
            <a:r>
              <a:rPr lang="en-US" dirty="0" err="1"/>
              <a:t>amet</a:t>
            </a:r>
            <a:r>
              <a:rPr lang="en-US" dirty="0"/>
              <a:t> </a:t>
            </a:r>
            <a:r>
              <a:rPr lang="en-US" dirty="0" err="1"/>
              <a:t>massa</a:t>
            </a:r>
            <a:r>
              <a:rPr lang="en-US" dirty="0"/>
              <a:t> vitae </a:t>
            </a:r>
            <a:r>
              <a:rPr lang="en-US" dirty="0" err="1"/>
              <a:t>tortor</a:t>
            </a:r>
            <a:r>
              <a:rPr lang="en-US" dirty="0"/>
              <a:t> </a:t>
            </a:r>
            <a:r>
              <a:rPr lang="en-US" dirty="0" err="1"/>
              <a:t>condimentum</a:t>
            </a:r>
            <a:r>
              <a:rPr lang="en-US" dirty="0"/>
              <a:t> lacinia </a:t>
            </a:r>
            <a:r>
              <a:rPr lang="en-US" dirty="0" err="1"/>
              <a:t>quis</a:t>
            </a:r>
            <a:r>
              <a:rPr lang="en-US" dirty="0"/>
              <a:t> vel. </a:t>
            </a:r>
          </a:p>
          <a:p>
            <a:pPr lvl="0"/>
            <a:r>
              <a:rPr lang="en-US" dirty="0" err="1"/>
              <a:t>Eleifend</a:t>
            </a:r>
            <a:r>
              <a:rPr lang="en-US" dirty="0"/>
              <a:t> </a:t>
            </a:r>
            <a:r>
              <a:rPr lang="en-US" dirty="0" err="1"/>
              <a:t>quam</a:t>
            </a:r>
            <a:r>
              <a:rPr lang="en-US" dirty="0"/>
              <a:t> </a:t>
            </a:r>
            <a:r>
              <a:rPr lang="en-US" dirty="0" err="1"/>
              <a:t>adipiscing</a:t>
            </a:r>
            <a:r>
              <a:rPr lang="en-US" dirty="0"/>
              <a:t> vitae </a:t>
            </a:r>
            <a:r>
              <a:rPr lang="en-US" dirty="0" err="1"/>
              <a:t>proin</a:t>
            </a:r>
            <a:r>
              <a:rPr lang="en-US" dirty="0"/>
              <a:t> </a:t>
            </a:r>
            <a:r>
              <a:rPr lang="en-US" dirty="0" err="1"/>
              <a:t>sagittis</a:t>
            </a:r>
            <a:r>
              <a:rPr lang="en-US" dirty="0"/>
              <a:t> </a:t>
            </a:r>
            <a:r>
              <a:rPr lang="en-US" dirty="0" err="1"/>
              <a:t>nisl</a:t>
            </a:r>
            <a:r>
              <a:rPr lang="en-US" dirty="0"/>
              <a:t> </a:t>
            </a:r>
            <a:r>
              <a:rPr lang="en-US" dirty="0" err="1"/>
              <a:t>rhoncus</a:t>
            </a:r>
            <a:r>
              <a:rPr lang="en-US" dirty="0"/>
              <a:t> </a:t>
            </a:r>
            <a:r>
              <a:rPr lang="en-US" dirty="0" err="1"/>
              <a:t>mattis</a:t>
            </a:r>
            <a:r>
              <a:rPr lang="en-US" dirty="0"/>
              <a:t>. </a:t>
            </a:r>
          </a:p>
          <a:p>
            <a:pPr lvl="1"/>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2"/>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3"/>
            <a:r>
              <a:rPr lang="en-US" dirty="0" err="1"/>
              <a:t>Idfa</a:t>
            </a:r>
            <a:endParaRPr lang="en-US" dirty="0"/>
          </a:p>
          <a:p>
            <a:pPr lvl="4"/>
            <a:r>
              <a:rPr lang="en-US" dirty="0" err="1"/>
              <a:t>dfasdf</a:t>
            </a:r>
            <a:endParaRPr lang="en-US" dirty="0"/>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3377514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3"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a:t>
            </a:r>
            <a:r>
              <a:rPr lang="en-US" dirty="0"/>
              <a:t> labore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egestasegestasfringillaphasellusfaucibusscelerisqueeleifenddonec</a:t>
            </a:r>
            <a:r>
              <a:rPr lang="en-US" dirty="0"/>
              <a:t>. </a:t>
            </a:r>
            <a:r>
              <a:rPr lang="en-US" dirty="0" err="1"/>
              <a:t>Sapiennecsagittisaliquammalesuadabibendumarcu</a:t>
            </a:r>
            <a:r>
              <a:rPr lang="en-US" dirty="0"/>
              <a:t> vitae </a:t>
            </a:r>
            <a:r>
              <a:rPr lang="en-US" dirty="0" err="1"/>
              <a:t>elementum</a:t>
            </a:r>
            <a:r>
              <a:rPr lang="en-US" dirty="0"/>
              <a:t>. </a:t>
            </a:r>
          </a:p>
          <a:p>
            <a:pPr lvl="0"/>
            <a:r>
              <a:rPr lang="en-US" dirty="0"/>
              <a:t>Sit </a:t>
            </a:r>
            <a:r>
              <a:rPr lang="en-US" dirty="0" err="1"/>
              <a:t>ametmassa</a:t>
            </a:r>
            <a:r>
              <a:rPr lang="en-US" dirty="0"/>
              <a:t> vitae </a:t>
            </a:r>
            <a:r>
              <a:rPr lang="en-US" dirty="0" err="1"/>
              <a:t>tortorcondimentum</a:t>
            </a:r>
            <a:r>
              <a:rPr lang="en-US" dirty="0"/>
              <a:t> lacinia </a:t>
            </a:r>
            <a:r>
              <a:rPr lang="en-US" dirty="0" err="1"/>
              <a:t>quis</a:t>
            </a:r>
            <a:r>
              <a:rPr lang="en-US" dirty="0"/>
              <a:t> vel. </a:t>
            </a:r>
          </a:p>
          <a:p>
            <a:pPr lvl="0"/>
            <a:r>
              <a:rPr lang="en-US" dirty="0" err="1"/>
              <a:t>Eleifendquamadipiscing</a:t>
            </a:r>
            <a:r>
              <a:rPr lang="en-US" dirty="0"/>
              <a:t> vitae </a:t>
            </a:r>
            <a:r>
              <a:rPr lang="en-US" dirty="0" err="1"/>
              <a:t>proinsagittisnislrhoncusmattis</a:t>
            </a:r>
            <a:r>
              <a:rPr lang="en-US" dirty="0"/>
              <a:t>. </a:t>
            </a:r>
          </a:p>
          <a:p>
            <a:pPr lvl="1"/>
            <a:r>
              <a:rPr lang="en-US" dirty="0" err="1"/>
              <a:t>Sldkfjasldkjfasd</a:t>
            </a:r>
            <a:endParaRPr lang="en-US" dirty="0"/>
          </a:p>
          <a:p>
            <a:pPr lvl="2"/>
            <a:r>
              <a:rPr lang="en-US" dirty="0" err="1"/>
              <a:t>Asldkfjalskdjfasdf</a:t>
            </a:r>
            <a:endParaRPr lang="en-US" dirty="0"/>
          </a:p>
          <a:p>
            <a:pPr lvl="3"/>
            <a:r>
              <a:rPr lang="en-US" dirty="0" err="1"/>
              <a:t>aSDasdaSD</a:t>
            </a:r>
            <a:endParaRPr lang="en-US" dirty="0"/>
          </a:p>
          <a:p>
            <a:pPr lvl="0"/>
            <a:endParaRPr lang="en-US" dirty="0"/>
          </a:p>
        </p:txBody>
      </p:sp>
      <p:sp>
        <p:nvSpPr>
          <p:cNvPr id="9" name="Subtitle">
            <a:extLst>
              <a:ext uri="{FF2B5EF4-FFF2-40B4-BE49-F238E27FC236}">
                <a16:creationId xmlns:a16="http://schemas.microsoft.com/office/drawing/2014/main" id="{D2BBBDC8-4361-EA4A-85F8-A35E9EF50B87}"/>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2265692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4" spcCol="27432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vl7pPr marL="2743200" indent="0">
              <a:buNone/>
              <a:defRPr/>
            </a:lvl7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 </a:t>
            </a:r>
          </a:p>
          <a:p>
            <a:pPr lvl="0"/>
            <a:r>
              <a:rPr lang="en-US" dirty="0"/>
              <a:t>Sit </a:t>
            </a:r>
            <a:r>
              <a:rPr lang="en-US" dirty="0" err="1"/>
              <a:t>amet</a:t>
            </a:r>
            <a:r>
              <a:rPr lang="en-US" dirty="0"/>
              <a:t> </a:t>
            </a:r>
            <a:r>
              <a:rPr lang="en-US" dirty="0" err="1"/>
              <a:t>massa</a:t>
            </a:r>
            <a:r>
              <a:rPr lang="en-US" dirty="0"/>
              <a:t> vitae </a:t>
            </a:r>
            <a:r>
              <a:rPr lang="en-US" dirty="0" err="1"/>
              <a:t>tortor</a:t>
            </a:r>
            <a:r>
              <a:rPr lang="en-US" dirty="0"/>
              <a:t> </a:t>
            </a:r>
            <a:r>
              <a:rPr lang="en-US" dirty="0" err="1"/>
              <a:t>condimentum</a:t>
            </a:r>
            <a:r>
              <a:rPr lang="en-US" dirty="0"/>
              <a:t> lacinia </a:t>
            </a:r>
            <a:r>
              <a:rPr lang="en-US" dirty="0" err="1"/>
              <a:t>quis</a:t>
            </a:r>
            <a:r>
              <a:rPr lang="en-US" dirty="0"/>
              <a:t> vel. </a:t>
            </a:r>
          </a:p>
          <a:p>
            <a:pPr lvl="0"/>
            <a:r>
              <a:rPr lang="en-US" dirty="0" err="1"/>
              <a:t>Eleifend</a:t>
            </a:r>
            <a:r>
              <a:rPr lang="en-US" dirty="0"/>
              <a:t> </a:t>
            </a:r>
            <a:r>
              <a:rPr lang="en-US" dirty="0" err="1"/>
              <a:t>quam</a:t>
            </a:r>
            <a:r>
              <a:rPr lang="en-US" dirty="0"/>
              <a:t> </a:t>
            </a:r>
            <a:r>
              <a:rPr lang="en-US" dirty="0" err="1"/>
              <a:t>adipiscing</a:t>
            </a:r>
            <a:r>
              <a:rPr lang="en-US" dirty="0"/>
              <a:t> vitae </a:t>
            </a:r>
            <a:r>
              <a:rPr lang="en-US" dirty="0" err="1"/>
              <a:t>proin</a:t>
            </a:r>
            <a:r>
              <a:rPr lang="en-US" dirty="0"/>
              <a:t> </a:t>
            </a:r>
            <a:r>
              <a:rPr lang="en-US" dirty="0" err="1"/>
              <a:t>sagittis</a:t>
            </a:r>
            <a:r>
              <a:rPr lang="en-US" dirty="0"/>
              <a:t> </a:t>
            </a:r>
            <a:r>
              <a:rPr lang="en-US" dirty="0" err="1"/>
              <a:t>nisl</a:t>
            </a:r>
            <a:r>
              <a:rPr lang="en-US" dirty="0"/>
              <a:t> </a:t>
            </a:r>
            <a:r>
              <a:rPr lang="en-US" dirty="0" err="1"/>
              <a:t>rhoncus</a:t>
            </a:r>
            <a:r>
              <a:rPr lang="en-US" dirty="0"/>
              <a:t> </a:t>
            </a:r>
            <a:r>
              <a:rPr lang="en-US" dirty="0" err="1"/>
              <a:t>mattis</a:t>
            </a:r>
            <a:r>
              <a:rPr lang="en-US" dirty="0"/>
              <a:t>. </a:t>
            </a:r>
          </a:p>
          <a:p>
            <a:pPr lvl="1"/>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2"/>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tristique</a:t>
            </a:r>
            <a:r>
              <a:rPr lang="en-US" dirty="0"/>
              <a:t>.</a:t>
            </a:r>
          </a:p>
          <a:p>
            <a:pPr lvl="3"/>
            <a:r>
              <a:rPr lang="en-US" dirty="0" err="1"/>
              <a:t>Afdsdfasdf</a:t>
            </a:r>
            <a:endParaRPr lang="en-US" dirty="0"/>
          </a:p>
          <a:p>
            <a:pPr lvl="4"/>
            <a:r>
              <a:rPr lang="en-US" dirty="0" err="1"/>
              <a:t>asfasf</a:t>
            </a:r>
            <a:endParaRPr lang="en-US" dirty="0"/>
          </a:p>
        </p:txBody>
      </p:sp>
      <p:sp>
        <p:nvSpPr>
          <p:cNvPr id="9" name="Subtitle">
            <a:extLst>
              <a:ext uri="{FF2B5EF4-FFF2-40B4-BE49-F238E27FC236}">
                <a16:creationId xmlns:a16="http://schemas.microsoft.com/office/drawing/2014/main" id="{76964917-9C0B-6D4B-BB01-18EF8636A8D8}"/>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Tree>
    <p:extLst>
      <p:ext uri="{BB962C8B-B14F-4D97-AF65-F5344CB8AC3E}">
        <p14:creationId xmlns:p14="http://schemas.microsoft.com/office/powerpoint/2010/main" val="3091446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4114800" cy="2743200"/>
          </a:xfrm>
        </p:spPr>
        <p:txBody>
          <a:bodyPr numCol="1" spcCol="365760">
            <a:norm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dirty="0"/>
              <a:t>Felis </a:t>
            </a:r>
            <a:r>
              <a:rPr lang="en-US" dirty="0" err="1"/>
              <a:t>egetvelitaliquetsagittis</a:t>
            </a:r>
            <a:r>
              <a:rPr lang="en-US" dirty="0"/>
              <a:t> id </a:t>
            </a:r>
            <a:r>
              <a:rPr lang="en-US" dirty="0" err="1"/>
              <a:t>consectetur</a:t>
            </a:r>
            <a:r>
              <a:rPr lang="en-US" dirty="0"/>
              <a:t>. </a:t>
            </a:r>
            <a:r>
              <a:rPr lang="en-US" dirty="0" err="1"/>
              <a:t>Praesenttristique</a:t>
            </a:r>
            <a:r>
              <a:rPr lang="en-US" dirty="0"/>
              <a:t> magna sit </a:t>
            </a:r>
            <a:r>
              <a:rPr lang="en-US" dirty="0" err="1"/>
              <a:t>ametpurus</a:t>
            </a:r>
            <a:r>
              <a:rPr lang="en-US" dirty="0"/>
              <a:t>. Sem et </a:t>
            </a:r>
            <a:r>
              <a:rPr lang="en-US" dirty="0" err="1"/>
              <a:t>tortorconsequat</a:t>
            </a:r>
            <a:r>
              <a:rPr lang="en-US" dirty="0"/>
              <a:t> id porta </a:t>
            </a:r>
            <a:r>
              <a:rPr lang="en-US" dirty="0" err="1"/>
              <a:t>nibhvenenatiscras</a:t>
            </a:r>
            <a:r>
              <a:rPr lang="en-US" dirty="0"/>
              <a:t> sed. Ut </a:t>
            </a:r>
            <a:r>
              <a:rPr lang="en-US" dirty="0" err="1"/>
              <a:t>semviverraaliqueteget</a:t>
            </a:r>
            <a:r>
              <a:rPr lang="en-US" dirty="0"/>
              <a:t> sit </a:t>
            </a:r>
            <a:r>
              <a:rPr lang="en-US" dirty="0" err="1"/>
              <a:t>amettelluscras</a:t>
            </a:r>
            <a:r>
              <a:rPr lang="en-US" dirty="0"/>
              <a:t>. </a:t>
            </a:r>
            <a:r>
              <a:rPr lang="en-US" dirty="0" err="1"/>
              <a:t>Scelerisquefelisimperdietproin</a:t>
            </a:r>
            <a:r>
              <a:rPr lang="en-US" dirty="0"/>
              <a:t> fermentum </a:t>
            </a:r>
            <a:r>
              <a:rPr lang="en-US" dirty="0" err="1"/>
              <a:t>leo</a:t>
            </a:r>
            <a:r>
              <a:rPr lang="en-US" dirty="0"/>
              <a:t> vel </a:t>
            </a:r>
            <a:r>
              <a:rPr lang="en-US" dirty="0" err="1"/>
              <a:t>orci</a:t>
            </a:r>
            <a:r>
              <a:rPr lang="en-US" dirty="0"/>
              <a:t> porta non. </a:t>
            </a:r>
          </a:p>
          <a:p>
            <a:pPr lvl="0"/>
            <a:r>
              <a:rPr lang="en-US" dirty="0" err="1"/>
              <a:t>Ametluctusvenenatislectus</a:t>
            </a:r>
            <a:r>
              <a:rPr lang="en-US" dirty="0"/>
              <a:t> magna </a:t>
            </a:r>
            <a:r>
              <a:rPr lang="en-US" dirty="0" err="1"/>
              <a:t>fringillaurnaporttitorrhoncus</a:t>
            </a:r>
            <a:r>
              <a:rPr lang="en-US" dirty="0"/>
              <a:t>. </a:t>
            </a:r>
            <a:r>
              <a:rPr lang="en-US" dirty="0" err="1"/>
              <a:t>Nisltinciduntegetnullam</a:t>
            </a:r>
            <a:r>
              <a:rPr lang="en-US" dirty="0"/>
              <a:t> non nisi. Integer </a:t>
            </a:r>
            <a:r>
              <a:rPr lang="en-US" dirty="0" err="1"/>
              <a:t>feugiatscelerisquevariusmorbienim</a:t>
            </a:r>
            <a:r>
              <a:rPr lang="en-US" dirty="0"/>
              <a:t>. </a:t>
            </a:r>
            <a:r>
              <a:rPr lang="en-US" dirty="0" err="1"/>
              <a:t>Molestie</a:t>
            </a:r>
            <a:r>
              <a:rPr lang="en-US" dirty="0"/>
              <a:t> at </a:t>
            </a:r>
            <a:r>
              <a:rPr lang="en-US" dirty="0" err="1"/>
              <a:t>elementumeufacilisis</a:t>
            </a:r>
            <a:r>
              <a:rPr lang="en-US" dirty="0"/>
              <a:t> sed </a:t>
            </a:r>
            <a:r>
              <a:rPr lang="en-US" dirty="0" err="1"/>
              <a:t>odiomorbiquis</a:t>
            </a:r>
            <a:r>
              <a:rPr lang="en-US" dirty="0"/>
              <a:t>. </a:t>
            </a:r>
            <a:r>
              <a:rPr lang="en-US" dirty="0" err="1"/>
              <a:t>Volutpatestvelitegestas</a:t>
            </a:r>
            <a:r>
              <a:rPr lang="en-US" dirty="0"/>
              <a:t> dui id </a:t>
            </a:r>
            <a:r>
              <a:rPr lang="en-US" dirty="0" err="1"/>
              <a:t>ornarearcuodiout.Porttitormassa</a:t>
            </a:r>
            <a:r>
              <a:rPr lang="en-US" dirty="0"/>
              <a:t> id </a:t>
            </a:r>
            <a:r>
              <a:rPr lang="en-US" dirty="0" err="1"/>
              <a:t>nequealiquam</a:t>
            </a:r>
            <a:r>
              <a:rPr lang="en-US" dirty="0"/>
              <a:t>. </a:t>
            </a:r>
            <a:r>
              <a:rPr lang="en-US" dirty="0" err="1"/>
              <a:t>Facilisimorbi</a:t>
            </a:r>
            <a:r>
              <a:rPr lang="en-US" dirty="0"/>
              <a:t> tempus </a:t>
            </a:r>
            <a:r>
              <a:rPr lang="en-US" dirty="0" err="1"/>
              <a:t>iaculisurna</a:t>
            </a:r>
            <a:r>
              <a:rPr lang="en-US" dirty="0"/>
              <a:t> id </a:t>
            </a:r>
            <a:r>
              <a:rPr lang="en-US" dirty="0" err="1"/>
              <a:t>volutpatlacuslaoreet</a:t>
            </a:r>
            <a:r>
              <a:rPr lang="en-US" dirty="0"/>
              <a:t> non. At </a:t>
            </a:r>
            <a:r>
              <a:rPr lang="en-US" dirty="0" err="1"/>
              <a:t>elementumeufacilisis</a:t>
            </a:r>
            <a:r>
              <a:rPr lang="en-US" dirty="0"/>
              <a:t> sed </a:t>
            </a:r>
            <a:r>
              <a:rPr lang="en-US" dirty="0" err="1"/>
              <a:t>odiomorbiquis</a:t>
            </a:r>
            <a:r>
              <a:rPr lang="en-US" dirty="0"/>
              <a:t>. Ut </a:t>
            </a:r>
            <a:r>
              <a:rPr lang="en-US" dirty="0" err="1"/>
              <a:t>semviverraaliqueteget</a:t>
            </a:r>
            <a:r>
              <a:rPr lang="en-US" dirty="0"/>
              <a:t> sit </a:t>
            </a:r>
            <a:r>
              <a:rPr lang="en-US" dirty="0" err="1"/>
              <a:t>amet</a:t>
            </a:r>
            <a:r>
              <a:rPr lang="en-US" dirty="0"/>
              <a:t>. </a:t>
            </a:r>
            <a:r>
              <a:rPr lang="en-US" dirty="0" err="1"/>
              <a:t>Hendrerit</a:t>
            </a:r>
            <a:r>
              <a:rPr lang="en-US" dirty="0"/>
              <a:t> gravida </a:t>
            </a:r>
            <a:r>
              <a:rPr lang="en-US" dirty="0" err="1"/>
              <a:t>rutrumquisque</a:t>
            </a:r>
            <a:r>
              <a:rPr lang="en-US" dirty="0"/>
              <a:t> non.</a:t>
            </a:r>
          </a:p>
        </p:txBody>
      </p:sp>
      <p:sp>
        <p:nvSpPr>
          <p:cNvPr id="9" name="Subtitle">
            <a:extLst>
              <a:ext uri="{FF2B5EF4-FFF2-40B4-BE49-F238E27FC236}">
                <a16:creationId xmlns:a16="http://schemas.microsoft.com/office/drawing/2014/main" id="{CC2B3DBC-B3B2-3D4A-B712-E1FD3F8EC262}"/>
              </a:ext>
            </a:extLst>
          </p:cNvPr>
          <p:cNvSpPr>
            <a:spLocks noGrp="1"/>
          </p:cNvSpPr>
          <p:nvPr>
            <p:ph type="subTitle" sz="quarter" idx="16"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4769225" y="1657350"/>
            <a:ext cx="3917576" cy="2743200"/>
          </a:xfrm>
          <a:solidFill>
            <a:schemeClr val="bg1">
              <a:lumMod val="95000"/>
            </a:schemeClr>
          </a:solidFill>
        </p:spPr>
        <p:txBody>
          <a:bodyPr anchor="ctr" anchorCtr="0"/>
          <a:lstStyle>
            <a:lvl1pPr algn="ctr">
              <a:defRPr b="0" i="0">
                <a:latin typeface="Montserrat" pitchFamily="2" charset="77"/>
              </a:defRPr>
            </a:lvl1pPr>
          </a:lstStyle>
          <a:p>
            <a:r>
              <a:rPr lang="en-US" dirty="0"/>
              <a:t>Click to Insert Image</a:t>
            </a:r>
          </a:p>
        </p:txBody>
      </p:sp>
    </p:spTree>
    <p:extLst>
      <p:ext uri="{BB962C8B-B14F-4D97-AF65-F5344CB8AC3E}">
        <p14:creationId xmlns:p14="http://schemas.microsoft.com/office/powerpoint/2010/main" val="2542040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4"/>
          </a:xfrm>
        </p:spPr>
        <p:txBody>
          <a:bodyPr/>
          <a:lstStyle>
            <a:lvl1pPr>
              <a:defRPr b="0" i="0">
                <a:latin typeface="Montserrat" pitchFamily="2" charset="77"/>
              </a:defRPr>
            </a:lvl1pPr>
          </a:lstStyle>
          <a:p>
            <a:r>
              <a:rPr lang="en-US" dirty="0"/>
              <a:t>Click to edit Master title style</a:t>
            </a:r>
          </a:p>
        </p:txBody>
      </p: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457200" y="1657350"/>
            <a:ext cx="4114800" cy="2743200"/>
          </a:xfrm>
        </p:spPr>
        <p:txBody>
          <a:bodyPr numCol="1" spcCol="365760"/>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3pPr>
            <a:lvl4pPr marL="720090" indent="-171450">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eiusmodtemporincididuntutlabore</a:t>
            </a:r>
            <a:r>
              <a:rPr lang="en-US" dirty="0"/>
              <a:t> et dolore magna </a:t>
            </a:r>
            <a:r>
              <a:rPr lang="en-US" dirty="0" err="1"/>
              <a:t>aliqua</a:t>
            </a:r>
            <a:r>
              <a:rPr lang="en-US" dirty="0"/>
              <a:t>.</a:t>
            </a:r>
          </a:p>
          <a:p>
            <a:pPr lvl="1"/>
            <a:r>
              <a:rPr lang="en-US" dirty="0" err="1"/>
              <a:t>Eleifendquamadipiscing</a:t>
            </a:r>
            <a:r>
              <a:rPr lang="en-US" dirty="0"/>
              <a:t> vitae </a:t>
            </a:r>
            <a:r>
              <a:rPr lang="en-US" dirty="0" err="1"/>
              <a:t>proinsagittisnislrhoncusmattis</a:t>
            </a:r>
            <a:r>
              <a:rPr lang="en-US" dirty="0"/>
              <a:t>. </a:t>
            </a:r>
          </a:p>
          <a:p>
            <a:pPr lvl="1"/>
            <a:r>
              <a:rPr lang="en-US" dirty="0"/>
              <a:t>Ipsum dolor sit </a:t>
            </a:r>
            <a:r>
              <a:rPr lang="en-US" dirty="0" err="1"/>
              <a:t>ametconsecteturadipiscingelitduis</a:t>
            </a:r>
            <a:endParaRPr lang="en-US" dirty="0"/>
          </a:p>
          <a:p>
            <a:pPr lvl="2"/>
            <a:r>
              <a:rPr lang="en-US" dirty="0"/>
              <a:t>Lorem</a:t>
            </a:r>
          </a:p>
          <a:p>
            <a:pPr lvl="3"/>
            <a:r>
              <a:rPr lang="en-US" dirty="0"/>
              <a:t>ipsum</a:t>
            </a:r>
          </a:p>
        </p:txBody>
      </p:sp>
      <p:sp>
        <p:nvSpPr>
          <p:cNvPr id="10" name="Subtitle">
            <a:extLst>
              <a:ext uri="{FF2B5EF4-FFF2-40B4-BE49-F238E27FC236}">
                <a16:creationId xmlns:a16="http://schemas.microsoft.com/office/drawing/2014/main" id="{17FF790B-EB2A-5F42-8C16-EC19E02C3E5F}"/>
              </a:ext>
            </a:extLst>
          </p:cNvPr>
          <p:cNvSpPr>
            <a:spLocks noGrp="1"/>
          </p:cNvSpPr>
          <p:nvPr>
            <p:ph type="subTitle" sz="quarter" idx="16"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4769225" y="1657350"/>
            <a:ext cx="3917576" cy="2743200"/>
          </a:xfrm>
          <a:solidFill>
            <a:schemeClr val="bg1">
              <a:lumMod val="95000"/>
            </a:schemeClr>
          </a:solidFill>
        </p:spPr>
        <p:txBody>
          <a:bodyPr anchor="ctr" anchorCtr="0"/>
          <a:lstStyle>
            <a:lvl1pPr algn="ctr">
              <a:defRPr b="0" i="0">
                <a:latin typeface="Montserrat" pitchFamily="2" charset="77"/>
              </a:defRPr>
            </a:lvl1pPr>
          </a:lstStyle>
          <a:p>
            <a:r>
              <a:rPr lang="en-US" dirty="0"/>
              <a:t>Click to Insert Image</a:t>
            </a:r>
          </a:p>
        </p:txBody>
      </p:sp>
    </p:spTree>
    <p:extLst>
      <p:ext uri="{BB962C8B-B14F-4D97-AF65-F5344CB8AC3E}">
        <p14:creationId xmlns:p14="http://schemas.microsoft.com/office/powerpoint/2010/main" val="268518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 G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pic>
        <p:nvPicPr>
          <p:cNvPr id="17" name="Picture 16" descr="Logo&#10;&#10;Description automatically generated">
            <a:extLst>
              <a:ext uri="{FF2B5EF4-FFF2-40B4-BE49-F238E27FC236}">
                <a16:creationId xmlns:a16="http://schemas.microsoft.com/office/drawing/2014/main" id="{5406D4B6-EE96-074F-B2DE-DBED507892F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5974" y="250407"/>
            <a:ext cx="622149" cy="700570"/>
          </a:xfrm>
          <a:prstGeom prst="rect">
            <a:avLst/>
          </a:prstGeom>
        </p:spPr>
      </p:pic>
    </p:spTree>
    <p:extLst>
      <p:ext uri="{BB962C8B-B14F-4D97-AF65-F5344CB8AC3E}">
        <p14:creationId xmlns:p14="http://schemas.microsoft.com/office/powerpoint/2010/main" val="960915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4572000" y="742950"/>
            <a:ext cx="4114800" cy="3657600"/>
          </a:xfrm>
          <a:solidFill>
            <a:schemeClr val="bg1">
              <a:lumMod val="95000"/>
            </a:schemeClr>
          </a:solidFill>
        </p:spPr>
        <p:txBody>
          <a:bodyPr anchor="ctr" anchorCtr="0"/>
          <a:lstStyle>
            <a:lvl1pPr algn="ctr">
              <a:defRPr b="0" i="0">
                <a:latin typeface="Montserrat" pitchFamily="2" charset="77"/>
              </a:defRPr>
            </a:lvl1pPr>
          </a:lstStyle>
          <a:p>
            <a:r>
              <a:rPr lang="en-US" dirty="0"/>
              <a:t>Click to Insert Table Here</a:t>
            </a:r>
          </a:p>
        </p:txBody>
      </p:sp>
      <p:sp>
        <p:nvSpPr>
          <p:cNvPr id="4" name="Text Placeholder 3">
            <a:extLst>
              <a:ext uri="{FF2B5EF4-FFF2-40B4-BE49-F238E27FC236}">
                <a16:creationId xmlns:a16="http://schemas.microsoft.com/office/drawing/2014/main" id="{3686C7CC-BBE8-4679-8792-94FE0314A5A2}"/>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8004010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0" y="1200150"/>
            <a:ext cx="4114800" cy="2743200"/>
          </a:xfrm>
          <a:solidFill>
            <a:schemeClr val="bg1">
              <a:lumMod val="95000"/>
            </a:schemeClr>
          </a:solidFill>
        </p:spPr>
        <p:txBody>
          <a:bodyPr anchor="ctr" anchorCtr="0"/>
          <a:lstStyle>
            <a:lvl1pPr algn="ctr">
              <a:defRPr b="0" i="0">
                <a:latin typeface="Montserrat" pitchFamily="2" charset="77"/>
              </a:defRPr>
            </a:lvl1pPr>
          </a:lstStyle>
          <a:p>
            <a:r>
              <a:rPr lang="en-US" dirty="0"/>
              <a:t>Click to Insert Chart Here</a:t>
            </a:r>
          </a:p>
        </p:txBody>
      </p:sp>
      <p:sp>
        <p:nvSpPr>
          <p:cNvPr id="5" name="Text Placeholder 3">
            <a:extLst>
              <a:ext uri="{FF2B5EF4-FFF2-40B4-BE49-F238E27FC236}">
                <a16:creationId xmlns:a16="http://schemas.microsoft.com/office/drawing/2014/main" id="{34F9D949-C0A7-4D9B-A921-AE5EE8F83D63}"/>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23679370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4572000" y="1200150"/>
            <a:ext cx="4114800" cy="2743200"/>
          </a:xfrm>
          <a:solidFill>
            <a:schemeClr val="bg1">
              <a:lumMod val="95000"/>
            </a:schemeClr>
          </a:solidFill>
        </p:spPr>
        <p:txBody>
          <a:bodyPr anchor="ctr" anchorCtr="0"/>
          <a:lstStyle>
            <a:lvl1pPr algn="ctr">
              <a:defRPr b="0" i="0">
                <a:latin typeface="Montserrat" pitchFamily="2" charset="77"/>
              </a:defRPr>
            </a:lvl1pPr>
          </a:lstStyle>
          <a:p>
            <a:r>
              <a:rPr lang="en-US" dirty="0"/>
              <a:t>Click to Insert SmartArt Graphic</a:t>
            </a:r>
          </a:p>
        </p:txBody>
      </p:sp>
      <p:sp>
        <p:nvSpPr>
          <p:cNvPr id="6" name="Text Placeholder 3">
            <a:extLst>
              <a:ext uri="{FF2B5EF4-FFF2-40B4-BE49-F238E27FC236}">
                <a16:creationId xmlns:a16="http://schemas.microsoft.com/office/drawing/2014/main" id="{4B4A4C7D-F0FF-4E45-9108-A0E767589C21}"/>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42954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dirty="0"/>
              <a:t>Insert Chart Here</a:t>
            </a:r>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342900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dirty="0"/>
              <a:t>Insert Chart Here</a:t>
            </a:r>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640481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dirty="0"/>
              <a:t>Insert Chart Here</a:t>
            </a:r>
          </a:p>
        </p:txBody>
      </p:sp>
      <p:sp>
        <p:nvSpPr>
          <p:cNvPr id="8" name="Text Placeholder 3">
            <a:extLst>
              <a:ext uri="{FF2B5EF4-FFF2-40B4-BE49-F238E27FC236}">
                <a16:creationId xmlns:a16="http://schemas.microsoft.com/office/drawing/2014/main" id="{F2A560E9-8E63-4D0F-80D4-2427CD88BD46}"/>
              </a:ext>
            </a:extLst>
          </p:cNvPr>
          <p:cNvSpPr>
            <a:spLocks noGrp="1"/>
          </p:cNvSpPr>
          <p:nvPr>
            <p:ph type="body" sz="quarter" idx="20" hasCustomPrompt="1"/>
          </p:nvPr>
        </p:nvSpPr>
        <p:spPr>
          <a:xfrm>
            <a:off x="457201" y="3239667"/>
            <a:ext cx="2286000" cy="1438659"/>
          </a:xfrm>
        </p:spPr>
        <p:txBody>
          <a:bodyPr>
            <a:normAutofit/>
          </a:bodyPr>
          <a:lstStyle>
            <a:lvl1pPr>
              <a:spcBef>
                <a:spcPts val="600"/>
              </a:spcBef>
              <a:defRPr sz="1100">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0" name="Text Placeholder 3">
            <a:extLst>
              <a:ext uri="{FF2B5EF4-FFF2-40B4-BE49-F238E27FC236}">
                <a16:creationId xmlns:a16="http://schemas.microsoft.com/office/drawing/2014/main" id="{E023AABB-3832-46D5-AA70-3525BF9751C1}"/>
              </a:ext>
            </a:extLst>
          </p:cNvPr>
          <p:cNvSpPr>
            <a:spLocks noGrp="1"/>
          </p:cNvSpPr>
          <p:nvPr>
            <p:ph type="body" sz="quarter" idx="21" hasCustomPrompt="1"/>
          </p:nvPr>
        </p:nvSpPr>
        <p:spPr>
          <a:xfrm>
            <a:off x="3429000" y="3239667"/>
            <a:ext cx="2286000" cy="1438659"/>
          </a:xfrm>
        </p:spPr>
        <p:txBody>
          <a:bodyPr>
            <a:normAutofit/>
          </a:bodyPr>
          <a:lstStyle>
            <a:lvl1pPr>
              <a:spcBef>
                <a:spcPts val="600"/>
              </a:spcBef>
              <a:defRPr sz="1100">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5" name="Text Placeholder 3">
            <a:extLst>
              <a:ext uri="{FF2B5EF4-FFF2-40B4-BE49-F238E27FC236}">
                <a16:creationId xmlns:a16="http://schemas.microsoft.com/office/drawing/2014/main" id="{CFADBCE7-F816-41FB-97B4-415030BC6754}"/>
              </a:ext>
            </a:extLst>
          </p:cNvPr>
          <p:cNvSpPr>
            <a:spLocks noGrp="1"/>
          </p:cNvSpPr>
          <p:nvPr>
            <p:ph type="body" sz="quarter" idx="22" hasCustomPrompt="1"/>
          </p:nvPr>
        </p:nvSpPr>
        <p:spPr>
          <a:xfrm>
            <a:off x="6400799" y="3239667"/>
            <a:ext cx="2286000" cy="1438659"/>
          </a:xfrm>
        </p:spPr>
        <p:txBody>
          <a:bodyPr>
            <a:normAutofit/>
          </a:bodyPr>
          <a:lstStyle>
            <a:lvl1pPr>
              <a:spcBef>
                <a:spcPts val="600"/>
              </a:spcBef>
              <a:defRPr sz="1100">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16592075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0" y="2571750"/>
            <a:ext cx="4569883" cy="257175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dirty="0"/>
              <a:t>FPO</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3" y="0"/>
            <a:ext cx="4574117" cy="257175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dirty="0"/>
              <a:t>FPO</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0" y="0"/>
            <a:ext cx="4569883" cy="257175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446871"/>
            <a:ext cx="27432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438150"/>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3"/>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256371"/>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4574117" y="2571750"/>
            <a:ext cx="4569883" cy="257175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chemeClr val="accent1"/>
              </a:solidFill>
              <a:latin typeface="Montserrat" pitchFamily="2" charset="77"/>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4019085"/>
            <a:ext cx="29718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3010364"/>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3828585"/>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5645217" y="-785634"/>
            <a:ext cx="3498783" cy="738664"/>
          </a:xfrm>
          <a:prstGeom prst="rect">
            <a:avLst/>
          </a:prstGeom>
          <a:noFill/>
        </p:spPr>
        <p:txBody>
          <a:bodyPr wrap="square" rtlCol="0">
            <a:spAutoFit/>
          </a:bodyPr>
          <a:lstStyle/>
          <a:p>
            <a:r>
              <a:rPr lang="en-US" sz="1400" b="0" i="0" dirty="0">
                <a:solidFill>
                  <a:srgbClr val="FF40FF"/>
                </a:solidFill>
                <a:latin typeface="Montserrat" pitchFamily="2" charset="77"/>
              </a:rPr>
              <a:t>Please do not use this slide as a section divider. It should be used for stats or other call-outs only.</a:t>
            </a: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540211376"/>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446871"/>
            <a:ext cx="27432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438150"/>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256371"/>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4019085"/>
            <a:ext cx="29718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3010364"/>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tx1">
                    <a:lumMod val="60000"/>
                    <a:lumOff val="40000"/>
                  </a:schemeClr>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dirty="0"/>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3828585"/>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5645217" y="-785634"/>
            <a:ext cx="3498783" cy="738664"/>
          </a:xfrm>
          <a:prstGeom prst="rect">
            <a:avLst/>
          </a:prstGeom>
          <a:noFill/>
        </p:spPr>
        <p:txBody>
          <a:bodyPr wrap="square" rtlCol="0">
            <a:spAutoFit/>
          </a:bodyPr>
          <a:lstStyle/>
          <a:p>
            <a:r>
              <a:rPr lang="en-US" sz="1400" b="0" i="0" dirty="0">
                <a:solidFill>
                  <a:srgbClr val="FF40FF"/>
                </a:solidFill>
                <a:latin typeface="Montserrat" pitchFamily="2" charset="77"/>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32B3D703-7221-D64C-9C3C-7E9F7827D80C}"/>
              </a:ext>
            </a:extLst>
          </p:cNvPr>
          <p:cNvSpPr>
            <a:spLocks noGrp="1" noChangeAspect="1"/>
          </p:cNvSpPr>
          <p:nvPr>
            <p:ph type="pic" sz="quarter" idx="10" hasCustomPrompt="1"/>
          </p:nvPr>
        </p:nvSpPr>
        <p:spPr>
          <a:xfrm>
            <a:off x="0" y="2571750"/>
            <a:ext cx="4569883" cy="257175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dirty="0"/>
              <a:t>FPO</a:t>
            </a:r>
          </a:p>
        </p:txBody>
      </p:sp>
      <p:sp>
        <p:nvSpPr>
          <p:cNvPr id="15" name="Picture Placeholder 5">
            <a:extLst>
              <a:ext uri="{FF2B5EF4-FFF2-40B4-BE49-F238E27FC236}">
                <a16:creationId xmlns:a16="http://schemas.microsoft.com/office/drawing/2014/main" id="{5444F11B-E4AD-104A-805D-B367F2B7E266}"/>
              </a:ext>
            </a:extLst>
          </p:cNvPr>
          <p:cNvSpPr>
            <a:spLocks noGrp="1"/>
          </p:cNvSpPr>
          <p:nvPr>
            <p:ph type="pic" sz="quarter" idx="11" hasCustomPrompt="1"/>
          </p:nvPr>
        </p:nvSpPr>
        <p:spPr>
          <a:xfrm>
            <a:off x="4569883" y="0"/>
            <a:ext cx="4574117" cy="257175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dirty="0"/>
              <a:t>FPO</a:t>
            </a:r>
          </a:p>
        </p:txBody>
      </p:sp>
    </p:spTree>
    <p:extLst>
      <p:ext uri="{BB962C8B-B14F-4D97-AF65-F5344CB8AC3E}">
        <p14:creationId xmlns:p14="http://schemas.microsoft.com/office/powerpoint/2010/main" val="1021331209"/>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457200" y="747963"/>
            <a:ext cx="29718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5715000" y="747963"/>
            <a:ext cx="29718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3429000" y="0"/>
            <a:ext cx="2286000" cy="5132069"/>
          </a:xfr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2800" b="0" i="0" baseline="0" dirty="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182880" marR="0" lvl="0" indent="-182880" algn="ctr" fontAlgn="auto">
              <a:lnSpc>
                <a:spcPct val="100000"/>
              </a:lnSpc>
              <a:spcBef>
                <a:spcPts val="0"/>
              </a:spcBef>
              <a:spcAft>
                <a:spcPts val="0"/>
              </a:spcAft>
              <a:buClrTx/>
              <a:buSzTx/>
              <a:tabLst/>
            </a:pPr>
            <a:r>
              <a:rPr lang="en-US" dirty="0"/>
              <a:t>Subject 1</a:t>
            </a:r>
          </a:p>
          <a:p>
            <a:pPr marL="182880" marR="0" lvl="0" indent="-182880" algn="ctr" fontAlgn="auto">
              <a:lnSpc>
                <a:spcPct val="100000"/>
              </a:lnSpc>
              <a:spcBef>
                <a:spcPts val="0"/>
              </a:spcBef>
              <a:spcAft>
                <a:spcPts val="0"/>
              </a:spcAft>
              <a:buClrTx/>
              <a:buSzTx/>
              <a:tabLst/>
            </a:pPr>
            <a:r>
              <a:rPr lang="en-US" dirty="0"/>
              <a:t>vs</a:t>
            </a:r>
          </a:p>
          <a:p>
            <a:pPr marL="182880" marR="0" lvl="0" indent="-182880" algn="ctr" fontAlgn="auto">
              <a:lnSpc>
                <a:spcPct val="100000"/>
              </a:lnSpc>
              <a:spcBef>
                <a:spcPts val="0"/>
              </a:spcBef>
              <a:spcAft>
                <a:spcPts val="0"/>
              </a:spcAft>
              <a:buClrTx/>
              <a:buSzTx/>
              <a:tabLst/>
            </a:pPr>
            <a:r>
              <a:rPr lang="en-US" dirty="0"/>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457200" y="919415"/>
            <a:ext cx="2733040" cy="457200"/>
          </a:xfrm>
        </p:spPr>
        <p:txBody>
          <a:bodyPr anchor="ctr" anchorCtr="0"/>
          <a:lstStyle>
            <a:lvl1pPr marL="0" indent="0">
              <a:buNone/>
              <a:defRPr b="0" i="0">
                <a:latin typeface="Montserrat" pitchFamily="2" charset="77"/>
              </a:defRPr>
            </a:lvl1pPr>
          </a:lstStyle>
          <a:p>
            <a:pPr lvl="0"/>
            <a:r>
              <a:rPr lang="en-US" dirty="0"/>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5938972" y="919415"/>
            <a:ext cx="2732588" cy="457200"/>
          </a:xfrm>
        </p:spPr>
        <p:txBody>
          <a:bodyPr anchor="ctr" anchorCtr="0"/>
          <a:lstStyle>
            <a:lvl1pPr marL="0" indent="0">
              <a:buNone/>
              <a:defRPr b="0" i="0">
                <a:latin typeface="Montserrat" pitchFamily="2" charset="77"/>
              </a:defRPr>
            </a:lvl1pPr>
          </a:lstStyle>
          <a:p>
            <a:pPr lvl="0"/>
            <a:r>
              <a:rPr lang="en-US" dirty="0"/>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4152900" y="438150"/>
            <a:ext cx="838200" cy="838200"/>
          </a:xfrm>
        </p:spPr>
        <p:txBody>
          <a:bodyPr anchor="ctr" anchorCtr="0">
            <a:normAutofit/>
          </a:bodyPr>
          <a:lstStyle>
            <a:lvl1pPr marL="0" indent="0" algn="ctr">
              <a:buNone/>
              <a:defRPr sz="1400" b="0" i="0">
                <a:latin typeface="Montserrat" pitchFamily="2" charset="77"/>
              </a:defRPr>
            </a:lvl1pPr>
          </a:lstStyle>
          <a:p>
            <a:r>
              <a:rPr lang="en-US" dirty="0"/>
              <a:t>Place Optional Icon Here</a:t>
            </a:r>
          </a:p>
        </p:txBody>
      </p:sp>
      <p:sp>
        <p:nvSpPr>
          <p:cNvPr id="4" name="Text Placeholder 3">
            <a:extLst>
              <a:ext uri="{FF2B5EF4-FFF2-40B4-BE49-F238E27FC236}">
                <a16:creationId xmlns:a16="http://schemas.microsoft.com/office/drawing/2014/main" id="{CCA60A99-616C-471C-B38F-676E6BCC702D}"/>
              </a:ext>
            </a:extLst>
          </p:cNvPr>
          <p:cNvSpPr>
            <a:spLocks noGrp="1"/>
          </p:cNvSpPr>
          <p:nvPr>
            <p:ph type="body" sz="quarter" idx="20" hasCustomPrompt="1"/>
          </p:nvPr>
        </p:nvSpPr>
        <p:spPr>
          <a:xfrm>
            <a:off x="457200" y="1495927"/>
            <a:ext cx="2733675" cy="3195136"/>
          </a:xfrm>
        </p:spPr>
        <p:txBody>
          <a:bodyPr/>
          <a:lstStyle>
            <a:lvl1pPr>
              <a:defRPr>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2" name="Text Placeholder 3">
            <a:extLst>
              <a:ext uri="{FF2B5EF4-FFF2-40B4-BE49-F238E27FC236}">
                <a16:creationId xmlns:a16="http://schemas.microsoft.com/office/drawing/2014/main" id="{60694FFB-686D-42B6-BE49-E9575484E60C}"/>
              </a:ext>
            </a:extLst>
          </p:cNvPr>
          <p:cNvSpPr>
            <a:spLocks noGrp="1"/>
          </p:cNvSpPr>
          <p:nvPr>
            <p:ph type="body" sz="quarter" idx="21" hasCustomPrompt="1"/>
          </p:nvPr>
        </p:nvSpPr>
        <p:spPr>
          <a:xfrm>
            <a:off x="5937885" y="1495927"/>
            <a:ext cx="2733675" cy="3195136"/>
          </a:xfrm>
        </p:spPr>
        <p:txBody>
          <a:bodyPr/>
          <a:lstStyle>
            <a:lvl1pPr>
              <a:defRPr>
                <a:solidFill>
                  <a:schemeClr val="tx2"/>
                </a:solidFill>
              </a:defRPr>
            </a:lvl1pPr>
          </a:lstStyle>
          <a:p>
            <a:pPr lvl="0"/>
            <a:r>
              <a:rPr lang="en-US" dirty="0"/>
              <a:t>Lorem ipsum</a:t>
            </a:r>
          </a:p>
          <a:p>
            <a:pPr lvl="0"/>
            <a:r>
              <a:rPr lang="en-US" dirty="0"/>
              <a:t>Dolor sit </a:t>
            </a:r>
            <a:r>
              <a:rPr lang="en-US" dirty="0" err="1"/>
              <a:t>amet</a:t>
            </a:r>
            <a:endParaRPr lang="en-US" dirty="0"/>
          </a:p>
          <a:p>
            <a:pPr lvl="0"/>
            <a:r>
              <a:rPr lang="en-US" dirty="0"/>
              <a:t>Lorem ipsum </a:t>
            </a:r>
            <a:r>
              <a:rPr lang="en-US" dirty="0" err="1"/>
              <a:t>dolot</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19965682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7315200" cy="3200400"/>
          </a:xfrm>
        </p:spPr>
        <p:txBody>
          <a:bodyPr anchor="t" anchorCtr="0">
            <a:normAutofit/>
          </a:bodyPr>
          <a:lstStyle>
            <a:lvl1pPr>
              <a:lnSpc>
                <a:spcPct val="100000"/>
              </a:lnSpc>
              <a:defRPr sz="3800" b="0" i="0">
                <a:solidFill>
                  <a:schemeClr val="tx2"/>
                </a:solidFill>
                <a:latin typeface="Montserrat"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295692"/>
            <a:ext cx="1143000" cy="2123658"/>
          </a:xfrm>
          <a:prstGeom prst="rect">
            <a:avLst/>
          </a:prstGeom>
          <a:noFill/>
        </p:spPr>
        <p:txBody>
          <a:bodyPr wrap="square" lIns="0" tIns="0" rIns="0" bIns="0" rtlCol="0">
            <a:normAutofit/>
          </a:bodyPr>
          <a:lstStyle/>
          <a:p>
            <a:r>
              <a:rPr lang="en-US" sz="13800" b="0" i="0" dirty="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4126916"/>
            <a:ext cx="7315200" cy="274637"/>
          </a:xfrm>
        </p:spPr>
        <p:txBody>
          <a:bodyPr anchor="b" anchorCtr="0">
            <a:normAutofit/>
          </a:bodyPr>
          <a:lstStyle>
            <a:lvl1pPr marL="0" indent="0" algn="r">
              <a:buNone/>
              <a:defRPr sz="1200" b="0" i="0" cap="all" spc="140" baseline="0">
                <a:solidFill>
                  <a:schemeClr val="accent2"/>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dirty="0"/>
              <a:t>Attribution here</a:t>
            </a:r>
          </a:p>
        </p:txBody>
      </p:sp>
    </p:spTree>
    <p:extLst>
      <p:ext uri="{BB962C8B-B14F-4D97-AF65-F5344CB8AC3E}">
        <p14:creationId xmlns:p14="http://schemas.microsoft.com/office/powerpoint/2010/main" val="34739781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9144000" cy="5143500"/>
          </a:xfrm>
          <a:blipFill>
            <a:blip r:embed="rId2" cstate="email">
              <a:extLst>
                <a:ext uri="{28A0092B-C50C-407E-A947-70E740481C1C}">
                  <a14:useLocalDpi xmlns:a14="http://schemas.microsoft.com/office/drawing/2010/main"/>
                </a:ext>
              </a:extLst>
            </a:blip>
            <a:stretch>
              <a:fillRect/>
            </a:stretch>
          </a:blipFill>
        </p:spPr>
        <p:txBody>
          <a:bodyPr/>
          <a:lstStyle>
            <a:lvl1pPr algn="ctr">
              <a:defRPr b="0" i="0">
                <a:solidFill>
                  <a:schemeClr val="bg2"/>
                </a:solidFill>
                <a:latin typeface="Montserrat" pitchFamily="2" charset="77"/>
              </a:defRPr>
            </a:lvl1pPr>
          </a:lstStyle>
          <a:p>
            <a:r>
              <a:rPr lang="en-US" dirty="0"/>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7315200" cy="3200400"/>
          </a:xfrm>
        </p:spPr>
        <p:txBody>
          <a:bodyPr anchor="t" anchorCtr="0">
            <a:normAutofit/>
          </a:bodyPr>
          <a:lstStyle>
            <a:lvl1pPr>
              <a:lnSpc>
                <a:spcPct val="100000"/>
              </a:lnSpc>
              <a:defRPr sz="3800" b="0" i="0">
                <a:solidFill>
                  <a:schemeClr val="tx2"/>
                </a:solidFill>
                <a:latin typeface="Montserrat"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295692"/>
            <a:ext cx="1143000" cy="2123658"/>
          </a:xfrm>
          <a:prstGeom prst="rect">
            <a:avLst/>
          </a:prstGeom>
          <a:noFill/>
        </p:spPr>
        <p:txBody>
          <a:bodyPr wrap="square" lIns="0" tIns="0" rIns="0" bIns="0" rtlCol="0">
            <a:spAutoFit/>
          </a:bodyPr>
          <a:lstStyle/>
          <a:p>
            <a:r>
              <a:rPr lang="en-US" sz="13800" b="0" i="0" dirty="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4126916"/>
            <a:ext cx="7315200" cy="274637"/>
          </a:xfrm>
        </p:spPr>
        <p:txBody>
          <a:bodyPr anchor="b" anchorCtr="0">
            <a:normAutofit/>
          </a:bodyPr>
          <a:lstStyle>
            <a:lvl1pPr marL="0" indent="0" algn="r">
              <a:buNone/>
              <a:defRPr sz="1200" b="0" i="0" cap="all" spc="140" baseline="0">
                <a:solidFill>
                  <a:schemeClr val="tx1"/>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dirty="0"/>
              <a:t>Attribution here</a:t>
            </a: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8387600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5029200" cy="3200400"/>
          </a:xfrm>
        </p:spPr>
        <p:txBody>
          <a:bodyPr anchor="t" anchorCtr="0">
            <a:normAutofit/>
          </a:bodyPr>
          <a:lstStyle>
            <a:lvl1pPr>
              <a:lnSpc>
                <a:spcPct val="100000"/>
              </a:lnSpc>
              <a:defRPr sz="3600" b="0" i="0">
                <a:solidFill>
                  <a:schemeClr val="tx2"/>
                </a:solidFill>
                <a:latin typeface="Montserrat"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6858000" y="0"/>
            <a:ext cx="2286000" cy="51435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b="0" i="0">
                <a:solidFill>
                  <a:schemeClr val="tx1"/>
                </a:solidFill>
                <a:latin typeface="Montserrat" pitchFamily="2" charset="77"/>
              </a:defRPr>
            </a:lvl1pPr>
          </a:lstStyle>
          <a:p>
            <a:r>
              <a:rPr lang="en-US" dirty="0"/>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371600" y="4400550"/>
            <a:ext cx="5029200" cy="274637"/>
          </a:xfrm>
        </p:spPr>
        <p:txBody>
          <a:bodyPr>
            <a:normAutofit/>
          </a:bodyPr>
          <a:lstStyle>
            <a:lvl1pPr marL="0" indent="0" algn="r">
              <a:buNone/>
              <a:defRPr sz="1200" b="0" i="0" cap="all" spc="140" baseline="0">
                <a:solidFill>
                  <a:schemeClr val="accent5"/>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dirty="0"/>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228600" y="295692"/>
            <a:ext cx="1143000" cy="2123658"/>
          </a:xfrm>
          <a:prstGeom prst="rect">
            <a:avLst/>
          </a:prstGeom>
          <a:noFill/>
        </p:spPr>
        <p:txBody>
          <a:bodyPr wrap="square" lIns="0" tIns="0" rIns="0" bIns="0" rtlCol="0">
            <a:spAutoFit/>
          </a:bodyPr>
          <a:lstStyle/>
          <a:p>
            <a:r>
              <a:rPr lang="en-US" sz="13800" b="0" i="0" dirty="0">
                <a:solidFill>
                  <a:schemeClr val="tx1"/>
                </a:solidFill>
                <a:latin typeface="Montserrat" pitchFamily="2" charset="77"/>
                <a:cs typeface="Times New Roman" panose="02020603050405020304" pitchFamily="18" charset="0"/>
              </a:rPr>
              <a:t>“</a:t>
            </a: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4759395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 purp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dirty="0"/>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dirty="0"/>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dirty="0"/>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dirty="0" err="1">
                <a:solidFill>
                  <a:schemeClr val="bg1"/>
                </a:solidFill>
                <a:latin typeface="Montserrat" pitchFamily="2" charset="77"/>
              </a:rPr>
              <a:t>huronconsultinggroup.com</a:t>
            </a:r>
            <a:endParaRPr lang="en-US" sz="900" b="0" i="0" u="none" baseline="0" dirty="0">
              <a:solidFill>
                <a:schemeClr val="bg1"/>
              </a:solidFill>
              <a:latin typeface="Montserrat" pitchFamily="2" charset="77"/>
            </a:endParaRPr>
          </a:p>
        </p:txBody>
      </p:sp>
      <p:pic>
        <p:nvPicPr>
          <p:cNvPr id="21" name="Picture 20" descr="A picture containing drawing&#10;&#10;Description automatically generated">
            <a:extLst>
              <a:ext uri="{FF2B5EF4-FFF2-40B4-BE49-F238E27FC236}">
                <a16:creationId xmlns:a16="http://schemas.microsoft.com/office/drawing/2014/main" id="{3B0EE6AB-4199-4C30-A3FC-9EBA90D3AD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32211" y="4869789"/>
            <a:ext cx="180825" cy="182880"/>
          </a:xfrm>
          <a:prstGeom prst="rect">
            <a:avLst/>
          </a:prstGeom>
        </p:spPr>
      </p:pic>
      <p:pic>
        <p:nvPicPr>
          <p:cNvPr id="22" name="Picture 21" descr="A picture containing bird&#10;&#10;Description automatically generated">
            <a:extLst>
              <a:ext uri="{FF2B5EF4-FFF2-40B4-BE49-F238E27FC236}">
                <a16:creationId xmlns:a16="http://schemas.microsoft.com/office/drawing/2014/main" id="{98794FF5-AE5C-4D33-B8DA-271E750BB3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80926" y="4869789"/>
            <a:ext cx="182880" cy="18288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5377C15-0678-4639-A9E2-F03A4B590E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31695" y="4869789"/>
            <a:ext cx="182880" cy="182880"/>
          </a:xfrm>
          <a:prstGeom prst="rect">
            <a:avLst/>
          </a:prstGeom>
        </p:spPr>
      </p:pic>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13, 2022</a:t>
            </a:fld>
            <a:endParaRPr lang="en-US" b="0" i="0" dirty="0">
              <a:latin typeface="Montserrat" pitchFamily="2" charset="77"/>
            </a:endParaRPr>
          </a:p>
        </p:txBody>
      </p:sp>
      <p:pic>
        <p:nvPicPr>
          <p:cNvPr id="17" name="Picture 16" descr="Logo&#10;&#10;Description automatically generated">
            <a:extLst>
              <a:ext uri="{FF2B5EF4-FFF2-40B4-BE49-F238E27FC236}">
                <a16:creationId xmlns:a16="http://schemas.microsoft.com/office/drawing/2014/main" id="{5406D4B6-EE96-074F-B2DE-DBED507892F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5974" y="250407"/>
            <a:ext cx="622149" cy="700570"/>
          </a:xfrm>
          <a:prstGeom prst="rect">
            <a:avLst/>
          </a:prstGeom>
        </p:spPr>
      </p:pic>
    </p:spTree>
    <p:extLst>
      <p:ext uri="{BB962C8B-B14F-4D97-AF65-F5344CB8AC3E}">
        <p14:creationId xmlns:p14="http://schemas.microsoft.com/office/powerpoint/2010/main" val="35466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9144000" cy="21255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chemeClr val="accent1">
                  <a:lumMod val="20000"/>
                  <a:lumOff val="80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285750"/>
            <a:ext cx="2746742" cy="919003"/>
          </a:xfrm>
        </p:spPr>
        <p:txBody>
          <a:bodyPr anchor="ctr" anchorCtr="0">
            <a:normAutofit/>
          </a:bodyPr>
          <a:lstStyle>
            <a:lvl1pPr>
              <a:lnSpc>
                <a:spcPct val="100000"/>
              </a:lnSpc>
              <a:defRPr sz="2800" b="0" i="0">
                <a:latin typeface="Montserrat" pitchFamily="2" charset="77"/>
              </a:defRPr>
            </a:lvl1pPr>
          </a:lstStyle>
          <a:p>
            <a:r>
              <a:rPr lang="en-US" dirty="0"/>
              <a:t>Employee First </a:t>
            </a:r>
            <a:br>
              <a:rPr lang="en-US" dirty="0"/>
            </a:br>
            <a:r>
              <a:rPr lang="en-US" dirty="0"/>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2739658" y="1394071"/>
            <a:ext cx="2746742" cy="266700"/>
          </a:xfrm>
        </p:spPr>
        <p:txBody>
          <a:bodyPr>
            <a:normAutofit/>
          </a:bodyPr>
          <a:lstStyle>
            <a:lvl1pPr marL="0" indent="0">
              <a:buNone/>
              <a:defRPr sz="1400" b="0" i="0" cap="all" spc="120" baseline="0">
                <a:latin typeface="Montserrat" pitchFamily="2" charset="77"/>
              </a:defRPr>
            </a:lvl1pPr>
            <a:lvl2pPr marL="182880" indent="0">
              <a:buNone/>
              <a:defRPr/>
            </a:lvl2pPr>
          </a:lstStyle>
          <a:p>
            <a:pPr lvl="0"/>
            <a:r>
              <a:rPr lang="en-US" dirty="0"/>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2739659" y="1660771"/>
            <a:ext cx="2746741" cy="225179"/>
          </a:xfrm>
        </p:spPr>
        <p:txBody>
          <a:bodyPr>
            <a:normAutofit/>
          </a:bodyPr>
          <a:lstStyle>
            <a:lvl1pPr marL="0" indent="0">
              <a:buNone/>
              <a:defRPr sz="1200" b="0" i="0" cap="none" spc="0" baseline="0">
                <a:latin typeface="Montserrat" pitchFamily="2" charset="77"/>
              </a:defRPr>
            </a:lvl1pPr>
            <a:lvl2pPr marL="182880" indent="0">
              <a:buNone/>
              <a:defRPr/>
            </a:lvl2pPr>
          </a:lstStyle>
          <a:p>
            <a:pPr lvl="0"/>
            <a:r>
              <a:rPr lang="en-US" dirty="0"/>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125512"/>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dirty="0"/>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5943600" y="285750"/>
            <a:ext cx="0" cy="16002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125512"/>
            <a:ext cx="914400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6169025" y="376959"/>
            <a:ext cx="2517775" cy="1402216"/>
          </a:xfrm>
        </p:spPr>
        <p:txBody>
          <a:bodyPr anchor="ctr" anchorCtr="0"/>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b="0" i="0">
                <a:solidFill>
                  <a:schemeClr val="tx1"/>
                </a:solidFill>
                <a:latin typeface="Montserrat" pitchFamily="2" charset="77"/>
              </a:defRPr>
            </a:lvl1pPr>
          </a:lstStyle>
          <a:p>
            <a:pPr lvl="0"/>
            <a:r>
              <a:rPr lang="en-US" dirty="0"/>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457200" y="2381250"/>
            <a:ext cx="8229600" cy="24003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4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a:lvl3pPr>
            <a:lvl4pPr marL="742950" indent="-194310">
              <a:buClr>
                <a:schemeClr val="tx1"/>
              </a:buClr>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eiusmodtemporincididuntutlabore</a:t>
            </a:r>
            <a:r>
              <a:rPr lang="en-US" dirty="0"/>
              <a:t> et dolore magna </a:t>
            </a:r>
            <a:r>
              <a:rPr lang="en-US" dirty="0" err="1"/>
              <a:t>aliqua</a:t>
            </a:r>
            <a:r>
              <a:rPr lang="en-US" dirty="0"/>
              <a:t>.</a:t>
            </a:r>
          </a:p>
          <a:p>
            <a:pPr lvl="0"/>
            <a:r>
              <a:rPr lang="en-US" dirty="0" err="1"/>
              <a:t>Eleifendquamadipiscing</a:t>
            </a:r>
            <a:r>
              <a:rPr lang="en-US" dirty="0"/>
              <a:t> vitae </a:t>
            </a:r>
            <a:r>
              <a:rPr lang="en-US" dirty="0" err="1"/>
              <a:t>proinsagittisnislrhoncusmattis</a:t>
            </a:r>
            <a:r>
              <a:rPr lang="en-US" dirty="0"/>
              <a:t>. </a:t>
            </a:r>
          </a:p>
          <a:p>
            <a:pPr lvl="0"/>
            <a:r>
              <a:rPr lang="en-US" dirty="0"/>
              <a:t>Ipsum dolor sit </a:t>
            </a:r>
            <a:r>
              <a:rPr lang="en-US" dirty="0" err="1"/>
              <a:t>ametconsecteturadipiscingelitduistristique</a:t>
            </a:r>
            <a:r>
              <a:rPr lang="en-US" dirty="0"/>
              <a:t>.</a:t>
            </a:r>
          </a:p>
          <a:p>
            <a:pPr lvl="0"/>
            <a:r>
              <a:rPr lang="en-US" dirty="0" err="1"/>
              <a:t>Commodoelit</a:t>
            </a:r>
            <a:r>
              <a:rPr lang="en-US" dirty="0"/>
              <a:t> at </a:t>
            </a:r>
            <a:r>
              <a:rPr lang="en-US" dirty="0" err="1"/>
              <a:t>imperdiet</a:t>
            </a:r>
            <a:r>
              <a:rPr lang="en-US" dirty="0"/>
              <a:t> dui </a:t>
            </a:r>
            <a:r>
              <a:rPr lang="en-US" dirty="0" err="1"/>
              <a:t>accumsan</a:t>
            </a:r>
            <a:r>
              <a:rPr lang="en-US" dirty="0"/>
              <a:t> sit </a:t>
            </a:r>
            <a:r>
              <a:rPr lang="en-US" dirty="0" err="1"/>
              <a:t>amet</a:t>
            </a:r>
            <a:r>
              <a:rPr lang="en-US" dirty="0"/>
              <a:t>.</a:t>
            </a:r>
          </a:p>
          <a:p>
            <a:pPr lvl="0"/>
            <a:r>
              <a:rPr lang="en-US" dirty="0" err="1"/>
              <a:t>Etiamdignissim</a:t>
            </a:r>
            <a:r>
              <a:rPr lang="en-US" dirty="0"/>
              <a:t> diam </a:t>
            </a:r>
            <a:r>
              <a:rPr lang="en-US" dirty="0" err="1"/>
              <a:t>quisenimlobortisscelerisque</a:t>
            </a:r>
            <a:r>
              <a:rPr lang="en-US" dirty="0"/>
              <a:t>.</a:t>
            </a:r>
          </a:p>
          <a:p>
            <a:pPr lvl="1"/>
            <a:r>
              <a:rPr lang="en-US" dirty="0" err="1"/>
              <a:t>Asdfjasdfasfkaskdfjasf</a:t>
            </a:r>
            <a:endParaRPr lang="en-US" dirty="0"/>
          </a:p>
          <a:p>
            <a:pPr lvl="2"/>
            <a:r>
              <a:rPr lang="en-US" dirty="0"/>
              <a:t>Test </a:t>
            </a:r>
            <a:r>
              <a:rPr lang="en-US" dirty="0" err="1"/>
              <a:t>testtest</a:t>
            </a:r>
            <a:endParaRPr lang="en-US" dirty="0"/>
          </a:p>
          <a:p>
            <a:pPr lvl="3"/>
            <a:r>
              <a:rPr lang="en-US" dirty="0"/>
              <a:t>Test </a:t>
            </a:r>
            <a:r>
              <a:rPr lang="en-US" dirty="0" err="1"/>
              <a:t>test</a:t>
            </a:r>
            <a:endParaRPr lang="en-US" dirty="0"/>
          </a:p>
          <a:p>
            <a:pPr lvl="0"/>
            <a:endParaRPr lang="en-US" dirty="0"/>
          </a:p>
        </p:txBody>
      </p:sp>
    </p:spTree>
    <p:extLst>
      <p:ext uri="{BB962C8B-B14F-4D97-AF65-F5344CB8AC3E}">
        <p14:creationId xmlns:p14="http://schemas.microsoft.com/office/powerpoint/2010/main" val="38459943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228600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chemeClr val="bg1">
                  <a:lumMod val="95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285750"/>
            <a:ext cx="5870942" cy="613021"/>
          </a:xfrm>
        </p:spPr>
        <p:txBody>
          <a:bodyPr anchor="ctr" anchorCtr="0">
            <a:normAutofit/>
          </a:bodyPr>
          <a:lstStyle>
            <a:lvl1pPr>
              <a:lnSpc>
                <a:spcPct val="100000"/>
              </a:lnSpc>
              <a:defRPr sz="2400" b="0" i="0">
                <a:latin typeface="Montserrat" pitchFamily="2" charset="77"/>
              </a:defRPr>
            </a:lvl1pPr>
          </a:lstStyle>
          <a:p>
            <a:r>
              <a:rPr lang="en-US" dirty="0"/>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01258" y="2352675"/>
            <a:ext cx="1679941" cy="438150"/>
          </a:xfrm>
        </p:spPr>
        <p:txBody>
          <a:bodyPr>
            <a:normAutofit/>
          </a:bodyPr>
          <a:lstStyle>
            <a:lvl1pPr marL="0" indent="0">
              <a:buNone/>
              <a:defRPr sz="1200" b="0" i="0" cap="all" spc="50" baseline="0">
                <a:latin typeface="Montserrat" pitchFamily="2" charset="77"/>
              </a:defRPr>
            </a:lvl1pPr>
            <a:lvl2pPr marL="182880" indent="0">
              <a:buNone/>
              <a:defRPr/>
            </a:lvl2pPr>
          </a:lstStyle>
          <a:p>
            <a:pPr lvl="0"/>
            <a:r>
              <a:rPr lang="en-US" dirty="0"/>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01259" y="2904363"/>
            <a:ext cx="1679941" cy="581787"/>
          </a:xfrm>
        </p:spPr>
        <p:txBody>
          <a:bodyPr>
            <a:normAutofit/>
          </a:bodyPr>
          <a:lstStyle>
            <a:lvl1pPr marL="0" indent="0">
              <a:buNone/>
              <a:defRPr sz="1200" b="0" i="0" cap="none" spc="0" baseline="0">
                <a:latin typeface="Montserrat" pitchFamily="2" charset="77"/>
              </a:defRPr>
            </a:lvl1pPr>
            <a:lvl2pPr marL="182880" indent="0">
              <a:buNone/>
              <a:defRPr/>
            </a:lvl2pPr>
          </a:lstStyle>
          <a:p>
            <a:pPr lvl="0"/>
            <a:r>
              <a:rPr lang="en-US" dirty="0"/>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114550"/>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dirty="0"/>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5125212"/>
            <a:ext cx="228600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Montserrat" pitchFamily="2" charset="77"/>
            </a:endParaRPr>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2739658" y="1047750"/>
            <a:ext cx="5947142" cy="38100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0"/>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0"/>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4"/>
            <a:r>
              <a:rPr lang="en-US" dirty="0"/>
              <a:t>Est </a:t>
            </a:r>
            <a:r>
              <a:rPr lang="en-US" dirty="0" err="1"/>
              <a:t>ultricies</a:t>
            </a:r>
            <a:r>
              <a:rPr lang="en-US" dirty="0"/>
              <a:t> integer </a:t>
            </a:r>
            <a:r>
              <a:rPr lang="en-US" dirty="0" err="1"/>
              <a:t>quis</a:t>
            </a:r>
            <a:r>
              <a:rPr lang="en-US" dirty="0"/>
              <a:t> auctor </a:t>
            </a:r>
            <a:r>
              <a:rPr lang="en-US" dirty="0" err="1"/>
              <a:t>elit</a:t>
            </a:r>
            <a:r>
              <a:rPr lang="en-US" dirty="0"/>
              <a:t>. </a:t>
            </a:r>
          </a:p>
          <a:p>
            <a:pPr lvl="3"/>
            <a:r>
              <a:rPr lang="en-US" dirty="0" err="1"/>
              <a:t>Commodo</a:t>
            </a:r>
            <a:r>
              <a:rPr lang="en-US" dirty="0"/>
              <a:t> sed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a:t>
            </a:r>
            <a:r>
              <a:rPr lang="en-US" dirty="0" err="1"/>
              <a:t>eleifend</a:t>
            </a:r>
            <a:r>
              <a:rPr lang="en-US" dirty="0"/>
              <a:t> </a:t>
            </a:r>
            <a:r>
              <a:rPr lang="en-US" dirty="0" err="1"/>
              <a:t>donec</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a:t>
            </a:r>
            <a:r>
              <a:rPr lang="en-US" dirty="0" err="1"/>
              <a:t>arcu</a:t>
            </a:r>
            <a:r>
              <a:rPr lang="en-US" dirty="0"/>
              <a:t> vitae </a:t>
            </a:r>
            <a:r>
              <a:rPr lang="en-US" dirty="0" err="1"/>
              <a:t>elementum</a:t>
            </a:r>
            <a:r>
              <a:rPr lang="en-US" dirty="0"/>
              <a:t>.</a:t>
            </a:r>
          </a:p>
          <a:p>
            <a:pPr lvl="0"/>
            <a:endParaRPr lang="en-US" dirty="0"/>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301259" y="3580638"/>
            <a:ext cx="1679941" cy="1277111"/>
          </a:xfrm>
        </p:spPr>
        <p:txBody>
          <a:bodyPr>
            <a:normAutofit/>
          </a:bodyPr>
          <a:lstStyle>
            <a:lvl1pPr marL="0" indent="0">
              <a:spcBef>
                <a:spcPts val="400"/>
              </a:spcBef>
              <a:buNone/>
              <a:defRPr sz="1200" b="0" i="0" cap="none" spc="0" baseline="0">
                <a:latin typeface="Montserrat" pitchFamily="2" charset="77"/>
              </a:defRPr>
            </a:lvl1pPr>
            <a:lvl2pPr marL="182880" indent="0">
              <a:buNone/>
              <a:defRPr/>
            </a:lvl2pPr>
          </a:lstStyle>
          <a:p>
            <a:pPr lvl="0"/>
            <a:r>
              <a:rPr lang="en-US" dirty="0"/>
              <a:t>Expertise</a:t>
            </a:r>
          </a:p>
        </p:txBody>
      </p:sp>
    </p:spTree>
    <p:extLst>
      <p:ext uri="{BB962C8B-B14F-4D97-AF65-F5344CB8AC3E}">
        <p14:creationId xmlns:p14="http://schemas.microsoft.com/office/powerpoint/2010/main" val="5348562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457200"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dirty="0"/>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457200"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2593848"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dirty="0"/>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2597149"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4727448"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dirty="0"/>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4728972"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6867144"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dirty="0"/>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6867144"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dirty="0"/>
              <a:t>Project Team</a:t>
            </a:r>
          </a:p>
        </p:txBody>
      </p:sp>
    </p:spTree>
    <p:extLst>
      <p:ext uri="{BB962C8B-B14F-4D97-AF65-F5344CB8AC3E}">
        <p14:creationId xmlns:p14="http://schemas.microsoft.com/office/powerpoint/2010/main" val="389741010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1828800" y="1253771"/>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457200" y="1253771"/>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1828800" y="3047238"/>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457200" y="3047238"/>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6409944" y="1253771"/>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5038344" y="1253771"/>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6409944" y="3047238"/>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5038344" y="3047238"/>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dirty="0"/>
              <a:t>Project Team</a:t>
            </a:r>
          </a:p>
        </p:txBody>
      </p:sp>
    </p:spTree>
    <p:extLst>
      <p:ext uri="{BB962C8B-B14F-4D97-AF65-F5344CB8AC3E}">
        <p14:creationId xmlns:p14="http://schemas.microsoft.com/office/powerpoint/2010/main" val="380510439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371600"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457200"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371600"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457200"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371600"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457200"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7077456"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6163056"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7077456"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6163056"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7077456"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6163056"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4224528"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3310128"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4224528"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3310128"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4224528"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dirty="0"/>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3310128"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dirty="0"/>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dirty="0"/>
              <a:t>Project Team</a:t>
            </a:r>
          </a:p>
        </p:txBody>
      </p:sp>
    </p:spTree>
    <p:extLst>
      <p:ext uri="{BB962C8B-B14F-4D97-AF65-F5344CB8AC3E}">
        <p14:creationId xmlns:p14="http://schemas.microsoft.com/office/powerpoint/2010/main" val="37425264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533400" y="1504950"/>
            <a:ext cx="8610600" cy="36385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Montserrat" pitchFamily="2" charset="77"/>
            </a:endParaRPr>
          </a:p>
        </p:txBody>
      </p:sp>
      <p:sp>
        <p:nvSpPr>
          <p:cNvPr id="8" name="Rectangle 7">
            <a:extLst>
              <a:ext uri="{FF2B5EF4-FFF2-40B4-BE49-F238E27FC236}">
                <a16:creationId xmlns:a16="http://schemas.microsoft.com/office/drawing/2014/main" id="{0B630B91-AD54-1144-9B03-E288C8B03A24}"/>
              </a:ext>
            </a:extLst>
          </p:cNvPr>
          <p:cNvSpPr/>
          <p:nvPr userDrawn="1"/>
        </p:nvSpPr>
        <p:spPr>
          <a:xfrm>
            <a:off x="457200" y="1504950"/>
            <a:ext cx="76200" cy="36385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Montserrat" pitchFamily="2" charset="77"/>
            </a:endParaRPr>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68580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eiusmodtemporincididuntutlabore</a:t>
            </a:r>
            <a:r>
              <a:rPr lang="en-US" dirty="0"/>
              <a:t> et dolore magna </a:t>
            </a:r>
            <a:r>
              <a:rPr lang="en-US" dirty="0" err="1"/>
              <a:t>aliqua</a:t>
            </a:r>
            <a:r>
              <a:rPr lang="en-US" dirty="0"/>
              <a:t>.</a:t>
            </a:r>
          </a:p>
          <a:p>
            <a:pPr lvl="1"/>
            <a:r>
              <a:rPr lang="en-US" dirty="0" err="1"/>
              <a:t>Eleifendquamadipiscing</a:t>
            </a:r>
            <a:r>
              <a:rPr lang="en-US" dirty="0"/>
              <a:t> vitae </a:t>
            </a:r>
            <a:r>
              <a:rPr lang="en-US" dirty="0" err="1"/>
              <a:t>proinsagittisnislrhoncusmattis</a:t>
            </a:r>
            <a:r>
              <a:rPr lang="en-US" dirty="0"/>
              <a:t>. </a:t>
            </a:r>
          </a:p>
          <a:p>
            <a:pPr lvl="1"/>
            <a:r>
              <a:rPr lang="en-US" dirty="0"/>
              <a:t>Ipsum dolor sit </a:t>
            </a:r>
            <a:r>
              <a:rPr lang="en-US" dirty="0" err="1"/>
              <a:t>ametconsecteturadipiscingelitduistristique</a:t>
            </a:r>
            <a:r>
              <a:rPr lang="en-US" dirty="0"/>
              <a:t>.</a:t>
            </a:r>
          </a:p>
          <a:p>
            <a:pPr lvl="2"/>
            <a:r>
              <a:rPr lang="en-US" dirty="0" err="1"/>
              <a:t>Jggjhgjhgjhgjhgjhg</a:t>
            </a:r>
            <a:endParaRPr lang="en-US" dirty="0"/>
          </a:p>
          <a:p>
            <a:pPr lvl="3"/>
            <a:r>
              <a:rPr lang="en-US" dirty="0"/>
              <a:t>test</a:t>
            </a:r>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346583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eiusmodtemporincididuntutlabore</a:t>
            </a:r>
            <a:r>
              <a:rPr lang="en-US" dirty="0"/>
              <a:t> et dolore magna </a:t>
            </a:r>
            <a:r>
              <a:rPr lang="en-US" dirty="0" err="1"/>
              <a:t>aliqua</a:t>
            </a:r>
            <a:r>
              <a:rPr lang="en-US" dirty="0"/>
              <a:t>.</a:t>
            </a:r>
          </a:p>
          <a:p>
            <a:pPr lvl="1"/>
            <a:r>
              <a:rPr lang="en-US" dirty="0" err="1"/>
              <a:t>Eleifendquamadipiscing</a:t>
            </a:r>
            <a:r>
              <a:rPr lang="en-US" dirty="0"/>
              <a:t> vitae </a:t>
            </a:r>
            <a:r>
              <a:rPr lang="en-US" dirty="0" err="1"/>
              <a:t>proinsagittisnislrhoncusmattis</a:t>
            </a:r>
            <a:r>
              <a:rPr lang="en-US" dirty="0"/>
              <a:t>. </a:t>
            </a:r>
          </a:p>
          <a:p>
            <a:pPr lvl="1"/>
            <a:r>
              <a:rPr lang="en-US" dirty="0"/>
              <a:t>Ipsum dolor sit </a:t>
            </a:r>
            <a:r>
              <a:rPr lang="en-US" dirty="0" err="1"/>
              <a:t>ametconsecteturadipiscingelitduistristique</a:t>
            </a:r>
            <a:r>
              <a:rPr lang="en-US" dirty="0"/>
              <a:t>.</a:t>
            </a:r>
          </a:p>
          <a:p>
            <a:pPr lvl="2"/>
            <a:r>
              <a:rPr lang="en-US" dirty="0" err="1"/>
              <a:t>Jggjhgjhgjhgjhgjhg</a:t>
            </a:r>
            <a:endParaRPr lang="en-US" dirty="0"/>
          </a:p>
          <a:p>
            <a:pPr lvl="3"/>
            <a:r>
              <a:rPr lang="en-US" dirty="0"/>
              <a:t>test</a:t>
            </a:r>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624586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dirty="0"/>
              <a:t>Lorem ipsum dolor sit </a:t>
            </a:r>
            <a:r>
              <a:rPr lang="en-US" dirty="0" err="1"/>
              <a:t>amet</a:t>
            </a:r>
            <a:r>
              <a:rPr lang="en-US" dirty="0"/>
              <a:t>, </a:t>
            </a:r>
            <a:r>
              <a:rPr lang="en-US" dirty="0" err="1"/>
              <a:t>consecteturadipiscingelit</a:t>
            </a:r>
            <a:r>
              <a:rPr lang="en-US" dirty="0"/>
              <a:t>, sed do </a:t>
            </a:r>
            <a:r>
              <a:rPr lang="en-US" dirty="0" err="1"/>
              <a:t>eiusmodtemporincididuntutlabore</a:t>
            </a:r>
            <a:r>
              <a:rPr lang="en-US" dirty="0"/>
              <a:t> et dolore magna </a:t>
            </a:r>
            <a:r>
              <a:rPr lang="en-US" dirty="0" err="1"/>
              <a:t>aliqua</a:t>
            </a:r>
            <a:r>
              <a:rPr lang="en-US" dirty="0"/>
              <a:t>.</a:t>
            </a:r>
          </a:p>
          <a:p>
            <a:pPr lvl="1"/>
            <a:r>
              <a:rPr lang="en-US" dirty="0" err="1"/>
              <a:t>Eleifendquamadipiscing</a:t>
            </a:r>
            <a:r>
              <a:rPr lang="en-US" dirty="0"/>
              <a:t> vitae </a:t>
            </a:r>
            <a:r>
              <a:rPr lang="en-US" dirty="0" err="1"/>
              <a:t>proinsagittisnislrhoncusmattis</a:t>
            </a:r>
            <a:r>
              <a:rPr lang="en-US" dirty="0"/>
              <a:t>. </a:t>
            </a:r>
          </a:p>
          <a:p>
            <a:pPr lvl="1"/>
            <a:r>
              <a:rPr lang="en-US" dirty="0"/>
              <a:t>Ipsum dolor sit </a:t>
            </a:r>
            <a:r>
              <a:rPr lang="en-US" dirty="0" err="1"/>
              <a:t>ametconsecteturadipiscingelitduistristique</a:t>
            </a:r>
            <a:r>
              <a:rPr lang="en-US" dirty="0"/>
              <a:t>.</a:t>
            </a:r>
          </a:p>
          <a:p>
            <a:pPr lvl="2"/>
            <a:r>
              <a:rPr lang="en-US" dirty="0" err="1"/>
              <a:t>Jggjhgjhgjhgjhgjhg</a:t>
            </a:r>
            <a:endParaRPr lang="en-US" dirty="0"/>
          </a:p>
          <a:p>
            <a:pPr lvl="3"/>
            <a:r>
              <a:rPr lang="en-US" dirty="0"/>
              <a:t>test</a:t>
            </a:r>
          </a:p>
        </p:txBody>
      </p:sp>
      <p:sp>
        <p:nvSpPr>
          <p:cNvPr id="13" name="Subtitle">
            <a:extLst>
              <a:ext uri="{FF2B5EF4-FFF2-40B4-BE49-F238E27FC236}">
                <a16:creationId xmlns:a16="http://schemas.microsoft.com/office/drawing/2014/main" id="{5101D247-5DD8-B744-BFA9-F9430797882A}"/>
              </a:ext>
            </a:extLst>
          </p:cNvPr>
          <p:cNvSpPr>
            <a:spLocks noGrp="1"/>
          </p:cNvSpPr>
          <p:nvPr>
            <p:ph type="subTitle" sz="quarter" idx="17"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dirty="0" err="1"/>
              <a:t>Subheader</a:t>
            </a:r>
            <a:r>
              <a:rPr lang="en-US" dirty="0"/>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
        <p:nvSpPr>
          <p:cNvPr id="18" name="Title 1">
            <a:extLst>
              <a:ext uri="{FF2B5EF4-FFF2-40B4-BE49-F238E27FC236}">
                <a16:creationId xmlns:a16="http://schemas.microsoft.com/office/drawing/2014/main" id="{023E0492-5118-0842-8016-13BF83BBF841}"/>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971829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G18 1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6" name="Text Placeholder 2"/>
          <p:cNvSpPr>
            <a:spLocks noGrp="1"/>
          </p:cNvSpPr>
          <p:nvPr>
            <p:ph type="body" sz="quarter" idx="15"/>
          </p:nvPr>
        </p:nvSpPr>
        <p:spPr>
          <a:xfrm>
            <a:off x="370284" y="180722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F323AF8-2C89-4B44-9CA9-E546D96A0AF9}"/>
              </a:ext>
            </a:extLst>
          </p:cNvPr>
          <p:cNvPicPr>
            <a:picLocks noChangeAspect="1"/>
          </p:cNvPicPr>
          <p:nvPr userDrawn="1"/>
        </p:nvPicPr>
        <p:blipFill>
          <a:blip r:embed="rId2"/>
          <a:stretch>
            <a:fillRect/>
          </a:stretch>
        </p:blipFill>
        <p:spPr>
          <a:xfrm>
            <a:off x="5794345" y="4677043"/>
            <a:ext cx="2724912" cy="411764"/>
          </a:xfrm>
          <a:prstGeom prst="rect">
            <a:avLst/>
          </a:prstGeom>
        </p:spPr>
      </p:pic>
      <p:sp>
        <p:nvSpPr>
          <p:cNvPr id="10" name="Rectangle 9">
            <a:extLst>
              <a:ext uri="{FF2B5EF4-FFF2-40B4-BE49-F238E27FC236}">
                <a16:creationId xmlns:a16="http://schemas.microsoft.com/office/drawing/2014/main" id="{7A8AFA5C-5CC8-5046-B0DB-8BB8663345F4}"/>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2402843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1369" y="1391926"/>
            <a:ext cx="8279035" cy="3059430"/>
          </a:xfrm>
          <a:prstGeom prst="rect">
            <a:avLst/>
          </a:prstGeom>
        </p:spPr>
        <p:txBody>
          <a:bodyPr lIns="0" tIns="0" rIns="0" bIns="0">
            <a:noAutofit/>
          </a:bodyPr>
          <a:lstStyle>
            <a:lvl1pPr marL="214313" marR="0" indent="-214313" algn="l" defTabSz="3429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1350" b="0" i="0" u="none" strike="noStrike"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214313" marR="0" lvl="0" indent="-214313" algn="l" defTabSz="3429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14313" marR="0" lvl="0" indent="-214313" algn="l" defTabSz="3429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Title 1"/>
          <p:cNvSpPr>
            <a:spLocks noGrp="1"/>
          </p:cNvSpPr>
          <p:nvPr>
            <p:ph type="title" hasCustomPrompt="1"/>
          </p:nvPr>
        </p:nvSpPr>
        <p:spPr>
          <a:xfrm>
            <a:off x="421369" y="401998"/>
            <a:ext cx="8279035" cy="551101"/>
          </a:xfrm>
          <a:prstGeom prst="rect">
            <a:avLst/>
          </a:prstGeom>
        </p:spPr>
        <p:txBody>
          <a:bodyPr lIns="0" tIns="0" rIns="0" bIns="0" anchor="t" anchorCtr="0">
            <a:normAutofit/>
          </a:bodyPr>
          <a:lstStyle>
            <a:lvl1pPr>
              <a:lnSpc>
                <a:spcPct val="80000"/>
              </a:lnSpc>
              <a:defRPr sz="27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305789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a:blip r:embed="rId2" cstate="screen">
              <a:extLst>
                <a:ext uri="{28A0092B-C50C-407E-A947-70E740481C1C}">
                  <a14:useLocalDpi xmlns:a14="http://schemas.microsoft.com/office/drawing/2010/main"/>
                </a:ext>
              </a:extLst>
            </a:blip>
            <a:stretch>
              <a:fillRect/>
            </a:stretch>
          </a:blipFill>
        </p:spPr>
        <p:txBody>
          <a:bodyPr bIns="914400" anchor="b" anchorCtr="0">
            <a:normAutofit/>
          </a:bodyPr>
          <a:lstStyle>
            <a:lvl1pPr algn="ctr">
              <a:defRPr sz="1000" b="0" cap="none" spc="0" baseline="0">
                <a:solidFill>
                  <a:schemeClr val="accent2"/>
                </a:solidFill>
              </a:defRPr>
            </a:lvl1pPr>
          </a:lstStyle>
          <a:p>
            <a:r>
              <a:rPr lang="en-US"/>
              <a:t>Click media icon in center to change duotone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hasCustomPrompt="1"/>
          </p:nvPr>
        </p:nvSpPr>
        <p:spPr>
          <a:xfrm>
            <a:off x="465525" y="1200150"/>
            <a:ext cx="5478076" cy="1447800"/>
          </a:xfrm>
        </p:spPr>
        <p:txBody>
          <a:bodyPr anchor="b" anchorCtr="0">
            <a:normAutofit/>
          </a:bodyPr>
          <a:lstStyle>
            <a:lvl1pPr>
              <a:defRPr sz="3800" b="0"/>
            </a:lvl1pPr>
          </a:lstStyle>
          <a:p>
            <a:r>
              <a:rPr lang="en-US"/>
              <a:t>Closing Statement Here</a:t>
            </a:r>
          </a:p>
        </p:txBody>
      </p:sp>
      <p:sp>
        <p:nvSpPr>
          <p:cNvPr id="11" name="Rectangle 10">
            <a:extLst>
              <a:ext uri="{FF2B5EF4-FFF2-40B4-BE49-F238E27FC236}">
                <a16:creationId xmlns:a16="http://schemas.microsoft.com/office/drawing/2014/main" id="{AADAE2F3-834E-EB4C-A221-E25002C185C5}"/>
              </a:ext>
            </a:extLst>
          </p:cNvPr>
          <p:cNvSpPr/>
          <p:nvPr userDrawn="1"/>
        </p:nvSpPr>
        <p:spPr>
          <a:xfrm>
            <a:off x="0" y="4780332"/>
            <a:ext cx="9144000" cy="3619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hlinkClick r:id="rId3"/>
            <a:extLst>
              <a:ext uri="{FF2B5EF4-FFF2-40B4-BE49-F238E27FC236}">
                <a16:creationId xmlns:a16="http://schemas.microsoft.com/office/drawing/2014/main" id="{E70E2AA6-644F-5542-8569-F76D16061F90}"/>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1050" u="none" baseline="0" err="1">
                <a:solidFill>
                  <a:schemeClr val="bg1"/>
                </a:solidFill>
              </a:rPr>
              <a:t>huronconsultinggroup.com</a:t>
            </a:r>
            <a:endParaRPr lang="en-US" sz="1050" u="none" baseline="0">
              <a:solidFill>
                <a:schemeClr val="bg1"/>
              </a:solidFill>
            </a:endParaRPr>
          </a:p>
        </p:txBody>
      </p:sp>
      <p:pic>
        <p:nvPicPr>
          <p:cNvPr id="15" name="Picture 14">
            <a:extLst>
              <a:ext uri="{FF2B5EF4-FFF2-40B4-BE49-F238E27FC236}">
                <a16:creationId xmlns:a16="http://schemas.microsoft.com/office/drawing/2014/main" id="{19E50F52-0B54-9343-BCDE-D5C7E35FC7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31427" y="349758"/>
            <a:ext cx="1848971" cy="381000"/>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0A3572F0-E137-4F56-A75A-E402C36AA923}"/>
              </a:ext>
            </a:extLst>
          </p:cNvPr>
          <p:cNvPicPr>
            <a:picLocks noChangeAspect="1"/>
          </p:cNvPicPr>
          <p:nvPr userDrawn="1"/>
        </p:nvPicPr>
        <p:blipFill>
          <a:blip r:embed="rId6"/>
          <a:stretch>
            <a:fillRect/>
          </a:stretch>
        </p:blipFill>
        <p:spPr>
          <a:xfrm>
            <a:off x="7864799" y="4459469"/>
            <a:ext cx="180825" cy="182880"/>
          </a:xfrm>
          <a:prstGeom prst="rect">
            <a:avLst/>
          </a:prstGeom>
        </p:spPr>
      </p:pic>
      <p:pic>
        <p:nvPicPr>
          <p:cNvPr id="16" name="Picture 15" descr="A picture containing bird&#10;&#10;Description automatically generated">
            <a:hlinkClick r:id="rId7"/>
            <a:extLst>
              <a:ext uri="{FF2B5EF4-FFF2-40B4-BE49-F238E27FC236}">
                <a16:creationId xmlns:a16="http://schemas.microsoft.com/office/drawing/2014/main" id="{3C07202D-F234-42C1-9D70-03FFD1AABC51}"/>
              </a:ext>
            </a:extLst>
          </p:cNvPr>
          <p:cNvPicPr>
            <a:picLocks noChangeAspect="1"/>
          </p:cNvPicPr>
          <p:nvPr userDrawn="1"/>
        </p:nvPicPr>
        <p:blipFill>
          <a:blip r:embed="rId8"/>
          <a:stretch>
            <a:fillRect/>
          </a:stretch>
        </p:blipFill>
        <p:spPr>
          <a:xfrm>
            <a:off x="8182737" y="4459469"/>
            <a:ext cx="182880" cy="182880"/>
          </a:xfrm>
          <a:prstGeom prst="rect">
            <a:avLst/>
          </a:prstGeom>
        </p:spPr>
      </p:pic>
      <p:pic>
        <p:nvPicPr>
          <p:cNvPr id="17" name="Picture 16" descr="A picture containing drawing&#10;&#10;Description automatically generated">
            <a:hlinkClick r:id="rId9"/>
            <a:extLst>
              <a:ext uri="{FF2B5EF4-FFF2-40B4-BE49-F238E27FC236}">
                <a16:creationId xmlns:a16="http://schemas.microsoft.com/office/drawing/2014/main" id="{4095B01F-D7C1-43B9-8FCA-54781D3C54F7}"/>
              </a:ext>
            </a:extLst>
          </p:cNvPr>
          <p:cNvPicPr>
            <a:picLocks noChangeAspect="1"/>
          </p:cNvPicPr>
          <p:nvPr userDrawn="1"/>
        </p:nvPicPr>
        <p:blipFill>
          <a:blip r:embed="rId10"/>
          <a:stretch>
            <a:fillRect/>
          </a:stretch>
        </p:blipFill>
        <p:spPr>
          <a:xfrm>
            <a:off x="8500675" y="4459469"/>
            <a:ext cx="182880" cy="182880"/>
          </a:xfrm>
          <a:prstGeom prst="rect">
            <a:avLst/>
          </a:prstGeom>
        </p:spPr>
      </p:pic>
      <p:sp>
        <p:nvSpPr>
          <p:cNvPr id="18" name="Footer Placeholder 11">
            <a:extLst>
              <a:ext uri="{FF2B5EF4-FFF2-40B4-BE49-F238E27FC236}">
                <a16:creationId xmlns:a16="http://schemas.microsoft.com/office/drawing/2014/main" id="{A1D53199-0DC5-2F49-9B1D-1BB30C631DED}"/>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1908B4-84A1-014D-8215-5D3E19D33417}" type="datetime4">
              <a:rPr lang="en-US" smtClean="0"/>
              <a:t>October 13, 2022</a:t>
            </a:fld>
            <a:endParaRPr lang="en-US" dirty="0"/>
          </a:p>
        </p:txBody>
      </p:sp>
    </p:spTree>
    <p:extLst>
      <p:ext uri="{BB962C8B-B14F-4D97-AF65-F5344CB8AC3E}">
        <p14:creationId xmlns:p14="http://schemas.microsoft.com/office/powerpoint/2010/main" val="745953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40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0" name="Picture 9" descr="healthcare workers in a huddle" title="healthcare workers in a huddle"/>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233914" y="0"/>
            <a:ext cx="6910086" cy="5143500"/>
          </a:xfrm>
          <a:prstGeom prst="rect">
            <a:avLst/>
          </a:prstGeom>
        </p:spPr>
      </p:pic>
      <p:sp>
        <p:nvSpPr>
          <p:cNvPr id="4" name="Title Placeholder 1"/>
          <p:cNvSpPr>
            <a:spLocks noGrp="1"/>
          </p:cNvSpPr>
          <p:nvPr>
            <p:ph type="title" hasCustomPrompt="1"/>
          </p:nvPr>
        </p:nvSpPr>
        <p:spPr>
          <a:xfrm>
            <a:off x="3095063" y="1798820"/>
            <a:ext cx="5503154" cy="2092244"/>
          </a:xfrm>
          <a:prstGeom prst="rect">
            <a:avLst/>
          </a:prstGeom>
        </p:spPr>
        <p:txBody>
          <a:bodyPr vert="horz" lIns="91440" tIns="45720" rIns="91440" bIns="45720" rtlCol="0" anchor="t">
            <a:normAutofit/>
          </a:bodyPr>
          <a:lstStyle>
            <a:lvl1pPr>
              <a:defRPr>
                <a:solidFill>
                  <a:schemeClr val="bg1"/>
                </a:solidFill>
              </a:defRPr>
            </a:lvl1pPr>
          </a:lstStyle>
          <a:p>
            <a:r>
              <a:rPr lang="en-US" dirty="0"/>
              <a:t>Lorem ipsum dolor sit </a:t>
            </a:r>
            <a:r>
              <a:rPr lang="en-US" dirty="0" err="1"/>
              <a:t>consectetur</a:t>
            </a:r>
            <a:r>
              <a:rPr lang="en-US" dirty="0"/>
              <a:t> </a:t>
            </a:r>
            <a:r>
              <a:rPr lang="en-US" dirty="0" err="1"/>
              <a:t>adipisicing</a:t>
            </a:r>
            <a:r>
              <a:rPr lang="en-US" dirty="0"/>
              <a:t> </a:t>
            </a:r>
            <a:r>
              <a:rPr lang="en-US" dirty="0" err="1"/>
              <a:t>sedn</a:t>
            </a:r>
            <a:endParaRPr lang="en-US" dirty="0"/>
          </a:p>
        </p:txBody>
      </p:sp>
      <p:cxnSp>
        <p:nvCxnSpPr>
          <p:cNvPr id="8" name="Straight Connector 7" descr="decorative yellow bar" title="decorative yellow bar"/>
          <p:cNvCxnSpPr/>
          <p:nvPr userDrawn="1"/>
        </p:nvCxnSpPr>
        <p:spPr>
          <a:xfrm>
            <a:off x="3198973" y="1612240"/>
            <a:ext cx="1226983" cy="0"/>
          </a:xfrm>
          <a:prstGeom prst="line">
            <a:avLst/>
          </a:prstGeom>
          <a:ln w="1270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0" y="1"/>
            <a:ext cx="2800350" cy="5143500"/>
          </a:xfrm>
          <a:solidFill>
            <a:schemeClr val="accent2">
              <a:lumMod val="40000"/>
              <a:lumOff val="60000"/>
            </a:schemeClr>
          </a:solidFill>
        </p:spPr>
        <p:txBody>
          <a:bodyPr/>
          <a:lstStyle/>
          <a:p>
            <a:r>
              <a:rPr lang="en-US" dirty="0"/>
              <a:t>ADD PHOTO HERE</a:t>
            </a:r>
          </a:p>
        </p:txBody>
      </p:sp>
      <p:pic>
        <p:nvPicPr>
          <p:cNvPr id="7" name="Picture 6">
            <a:extLst>
              <a:ext uri="{FF2B5EF4-FFF2-40B4-BE49-F238E27FC236}">
                <a16:creationId xmlns:a16="http://schemas.microsoft.com/office/drawing/2014/main" id="{BC9C906A-F6FE-374D-8C87-1862AB82E638}"/>
              </a:ext>
            </a:extLst>
          </p:cNvPr>
          <p:cNvPicPr>
            <a:picLocks noChangeAspect="1"/>
          </p:cNvPicPr>
          <p:nvPr userDrawn="1"/>
        </p:nvPicPr>
        <p:blipFill>
          <a:blip r:embed="rId3"/>
          <a:stretch>
            <a:fillRect/>
          </a:stretch>
        </p:blipFill>
        <p:spPr>
          <a:xfrm>
            <a:off x="4602589" y="4243269"/>
            <a:ext cx="4391816" cy="663652"/>
          </a:xfrm>
          <a:prstGeom prst="rect">
            <a:avLst/>
          </a:prstGeom>
        </p:spPr>
      </p:pic>
    </p:spTree>
    <p:extLst>
      <p:ext uri="{BB962C8B-B14F-4D97-AF65-F5344CB8AC3E}">
        <p14:creationId xmlns:p14="http://schemas.microsoft.com/office/powerpoint/2010/main" val="49286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 2 Column Bulleted Content (Subtitle) (SG 201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22536" y="4782360"/>
            <a:ext cx="1461809" cy="285052"/>
          </a:xfrm>
          <a:prstGeom prst="rect">
            <a:avLst/>
          </a:prstGeom>
        </p:spPr>
      </p:pic>
      <p:sp>
        <p:nvSpPr>
          <p:cNvPr id="10" name="Content Placeholder 2"/>
          <p:cNvSpPr>
            <a:spLocks noGrp="1"/>
          </p:cNvSpPr>
          <p:nvPr>
            <p:ph idx="1" hasCustomPrompt="1"/>
          </p:nvPr>
        </p:nvSpPr>
        <p:spPr>
          <a:xfrm>
            <a:off x="421368" y="1391927"/>
            <a:ext cx="4033242"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5" name="Content Placeholder 2"/>
          <p:cNvSpPr>
            <a:spLocks noGrp="1"/>
          </p:cNvSpPr>
          <p:nvPr>
            <p:ph idx="14" hasCustomPrompt="1"/>
          </p:nvPr>
        </p:nvSpPr>
        <p:spPr>
          <a:xfrm>
            <a:off x="4674303" y="1390650"/>
            <a:ext cx="4033242"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6" name="Text Placeholder 3"/>
          <p:cNvSpPr>
            <a:spLocks noGrp="1"/>
          </p:cNvSpPr>
          <p:nvPr>
            <p:ph type="body" sz="quarter" idx="15" hasCustomPrompt="1"/>
          </p:nvPr>
        </p:nvSpPr>
        <p:spPr>
          <a:xfrm>
            <a:off x="419608" y="979417"/>
            <a:ext cx="8279333" cy="408796"/>
          </a:xfrm>
          <a:prstGeom prst="rect">
            <a:avLst/>
          </a:prstGeom>
        </p:spPr>
        <p:txBody>
          <a:bodyPr lIns="0" tIns="0" rIns="0" bIns="0" anchor="t" anchorCtr="0">
            <a:noAutofit/>
          </a:bodyPr>
          <a:lstStyle>
            <a:lvl1pPr marL="0" indent="0">
              <a:buNone/>
              <a:defRPr sz="2000" b="1" cap="all">
                <a:solidFill>
                  <a:schemeClr val="accent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sp>
        <p:nvSpPr>
          <p:cNvPr id="11"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700" b="1">
                <a:solidFill>
                  <a:schemeClr val="bg1"/>
                </a:solidFill>
              </a:defRPr>
            </a:lvl1pPr>
          </a:lstStyle>
          <a:p>
            <a:fld id="{B28838BE-5EAD-434C-B290-9193BA76332A}" type="slidenum">
              <a:rPr lang="en-US" smtClean="0"/>
              <a:pPr/>
              <a:t>‹#›</a:t>
            </a:fld>
            <a:endParaRPr lang="en-US" dirty="0"/>
          </a:p>
        </p:txBody>
      </p:sp>
      <p:sp>
        <p:nvSpPr>
          <p:cNvPr id="9" name="Rectangle 8"/>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733465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54" y="171450"/>
            <a:ext cx="8839095" cy="685800"/>
          </a:xfrm>
        </p:spPr>
        <p:txBody>
          <a:bodyPr/>
          <a:lstStyle>
            <a:lvl1pPr>
              <a:defRPr>
                <a:solidFill>
                  <a:srgbClr val="00467F"/>
                </a:solidFill>
              </a:defRPr>
            </a:lvl1pPr>
          </a:lstStyle>
          <a:p>
            <a:r>
              <a:rPr lang="en-US"/>
              <a:t>Click to edit Master title style</a:t>
            </a:r>
            <a:endParaRPr lang="en-US" dirty="0"/>
          </a:p>
        </p:txBody>
      </p:sp>
      <p:sp>
        <p:nvSpPr>
          <p:cNvPr id="3" name="Content Placeholder 2"/>
          <p:cNvSpPr>
            <a:spLocks noGrp="1"/>
          </p:cNvSpPr>
          <p:nvPr>
            <p:ph idx="1"/>
          </p:nvPr>
        </p:nvSpPr>
        <p:spPr>
          <a:xfrm>
            <a:off x="347341" y="1314450"/>
            <a:ext cx="8524760" cy="3371850"/>
          </a:xfrm>
          <a:prstGeom prst="rect">
            <a:avLst/>
          </a:prstGeom>
        </p:spPr>
        <p:txBody>
          <a:bodyPr/>
          <a:lstStyle>
            <a:lvl1pPr marL="253425" indent="-253425">
              <a:buFontTx/>
              <a:buBlip>
                <a:blip r:embed="rId2"/>
              </a:buBlip>
              <a:defRPr/>
            </a:lvl1pPr>
            <a:lvl2pPr marL="552820" indent="-214527">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3124488" y="4767264"/>
            <a:ext cx="2895024" cy="273844"/>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A5C9B1F-A92C-4275-8749-93019F98BE2A}" type="slidenum">
              <a:rPr lang="en-US" smtClean="0"/>
              <a:t>‹#›</a:t>
            </a:fld>
            <a:endParaRPr lang="en-US" dirty="0"/>
          </a:p>
        </p:txBody>
      </p:sp>
    </p:spTree>
    <p:extLst>
      <p:ext uri="{BB962C8B-B14F-4D97-AF65-F5344CB8AC3E}">
        <p14:creationId xmlns:p14="http://schemas.microsoft.com/office/powerpoint/2010/main" val="2945495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1200150"/>
            <a:ext cx="8229600" cy="905275"/>
          </a:xfrm>
          <a:prstGeom prst="rect">
            <a:avLst/>
          </a:prstGeom>
        </p:spPr>
        <p:txBody>
          <a:bodyPr vert="horz" lIns="0" tIns="0" rIns="0" bIns="0" rtlCol="0" anchor="b" anchorCtr="0">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3602" y="2571750"/>
            <a:ext cx="8229599" cy="1828800"/>
          </a:xfrm>
          <a:prstGeom prst="rect">
            <a:avLst/>
          </a:prstGeom>
        </p:spPr>
        <p:txBody>
          <a:bodyPr vert="horz" lIns="0" tIns="0" rIns="0" bIns="0" rtlCol="0" anchor="t" anchorCtr="0">
            <a:normAutofit/>
          </a:bodyPr>
          <a:lstStyle/>
          <a:p>
            <a:pPr lvl="0"/>
            <a:endParaRPr lang="en-US" dirty="0"/>
          </a:p>
        </p:txBody>
      </p:sp>
      <p:sp>
        <p:nvSpPr>
          <p:cNvPr id="8" name="Footer Placeholder 7">
            <a:extLst>
              <a:ext uri="{FF2B5EF4-FFF2-40B4-BE49-F238E27FC236}">
                <a16:creationId xmlns:a16="http://schemas.microsoft.com/office/drawing/2014/main" id="{3CEC7FB4-1D06-E245-B192-6D6C6BDDD305}"/>
              </a:ext>
            </a:extLst>
          </p:cNvPr>
          <p:cNvSpPr>
            <a:spLocks noGrp="1"/>
          </p:cNvSpPr>
          <p:nvPr>
            <p:ph type="ftr" sz="quarter" idx="3"/>
          </p:nvPr>
        </p:nvSpPr>
        <p:spPr>
          <a:xfrm>
            <a:off x="463602" y="361950"/>
            <a:ext cx="3086100" cy="274637"/>
          </a:xfrm>
          <a:prstGeom prst="rect">
            <a:avLst/>
          </a:prstGeom>
        </p:spPr>
        <p:txBody>
          <a:bodyPr vert="horz" lIns="0" tIns="0" rIns="0" bIns="0" rtlCol="0" anchor="t" anchorCtr="0"/>
          <a:lstStyle>
            <a:lvl1pPr algn="l">
              <a:defRPr sz="900" b="0" i="0" cap="all" spc="140" baseline="0">
                <a:solidFill>
                  <a:schemeClr val="bg1"/>
                </a:solidFill>
                <a:latin typeface="Montserrat" pitchFamily="2" charset="77"/>
              </a:defRPr>
            </a:lvl1pPr>
          </a:lstStyle>
          <a:p>
            <a:endParaRPr lang="en-US" dirty="0"/>
          </a:p>
        </p:txBody>
      </p:sp>
    </p:spTree>
    <p:extLst>
      <p:ext uri="{BB962C8B-B14F-4D97-AF65-F5344CB8AC3E}">
        <p14:creationId xmlns:p14="http://schemas.microsoft.com/office/powerpoint/2010/main" val="1520348483"/>
      </p:ext>
    </p:extLst>
  </p:cSld>
  <p:clrMap bg1="lt1" tx1="dk1" bg2="lt2" tx2="dk2" accent1="accent1" accent2="accent2" accent3="accent3" accent4="accent4" accent5="accent5" accent6="accent6" hlink="hlink" folHlink="folHlink"/>
  <p:sldLayoutIdLst>
    <p:sldLayoutId id="2147483680" r:id="rId1"/>
    <p:sldLayoutId id="2147483706" r:id="rId2"/>
    <p:sldLayoutId id="2147483705" r:id="rId3"/>
    <p:sldLayoutId id="2147483707" r:id="rId4"/>
    <p:sldLayoutId id="2147483708" r:id="rId5"/>
    <p:sldLayoutId id="2147483709" r:id="rId6"/>
    <p:sldLayoutId id="2147483712" r:id="rId7"/>
    <p:sldLayoutId id="2147483713" r:id="rId8"/>
    <p:sldLayoutId id="2147483715" r:id="rId9"/>
    <p:sldLayoutId id="2147483716" r:id="rId10"/>
    <p:sldLayoutId id="2147483717" r:id="rId11"/>
    <p:sldLayoutId id="2147483718" r:id="rId12"/>
    <p:sldLayoutId id="2147483719" r:id="rId13"/>
    <p:sldLayoutId id="2147483720" r:id="rId14"/>
    <p:sldLayoutId id="2147483721"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6" r:id="rId28"/>
    <p:sldLayoutId id="2147483739" r:id="rId29"/>
  </p:sldLayoutIdLst>
  <p:hf hdr="0"/>
  <p:txStyles>
    <p:titleStyle>
      <a:lvl1pPr algn="l" defTabSz="457200" rtl="0" eaLnBrk="1" latinLnBrk="0" hangingPunct="1">
        <a:spcBef>
          <a:spcPct val="0"/>
        </a:spcBef>
        <a:buNone/>
        <a:defRPr sz="3600" b="0" i="0" kern="1200" cap="none" baseline="0">
          <a:solidFill>
            <a:schemeClr val="tx2"/>
          </a:solidFill>
          <a:latin typeface="Montserrat" pitchFamily="2" charset="77"/>
          <a:ea typeface="+mj-ea"/>
          <a:cs typeface="Arial Narrow"/>
        </a:defRPr>
      </a:lvl1pPr>
    </p:titleStyle>
    <p:bodyStyle>
      <a:lvl1pPr marL="0" indent="0" algn="l" defTabSz="457200" rtl="0" eaLnBrk="1" latinLnBrk="0" hangingPunct="1">
        <a:spcBef>
          <a:spcPts val="1000"/>
        </a:spcBef>
        <a:buClr>
          <a:schemeClr val="tx2"/>
        </a:buClr>
        <a:buFont typeface="Arial" panose="020B0604020202020204" pitchFamily="34" charset="0"/>
        <a:buNone/>
        <a:defRPr sz="1600" b="0" i="0" kern="1200" cap="none" spc="0" baseline="0">
          <a:solidFill>
            <a:schemeClr val="bg1"/>
          </a:solidFill>
          <a:latin typeface="Montserrat" pitchFamily="2" charset="77"/>
          <a:ea typeface="+mn-ea"/>
          <a:cs typeface="+mn-cs"/>
        </a:defRPr>
      </a:lvl1pPr>
      <a:lvl2pPr marL="182880" indent="0" algn="l" defTabSz="457200" rtl="0" eaLnBrk="1" latinLnBrk="0" hangingPunct="1">
        <a:spcBef>
          <a:spcPts val="1000"/>
        </a:spcBef>
        <a:buClr>
          <a:schemeClr val="tx2"/>
        </a:buClr>
        <a:buFont typeface="Arial"/>
        <a:buNone/>
        <a:defRPr sz="1800" kern="1200">
          <a:solidFill>
            <a:schemeClr val="bg1"/>
          </a:solidFill>
          <a:latin typeface="+mn-lt"/>
          <a:ea typeface="+mn-ea"/>
          <a:cs typeface="+mn-cs"/>
        </a:defRPr>
      </a:lvl2pPr>
      <a:lvl3pPr marL="54864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3pPr>
      <a:lvl4pPr marL="73152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4pPr>
      <a:lvl5pPr marL="73152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 userDrawn="1">
          <p15:clr>
            <a:srgbClr val="F26B43"/>
          </p15:clr>
        </p15:guide>
        <p15:guide id="2" pos="288">
          <p15:clr>
            <a:srgbClr val="F26B43"/>
          </p15:clr>
        </p15:guide>
        <p15:guide id="3" orient="horz" pos="3012" userDrawn="1">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409074"/>
            <a:ext cx="8229600" cy="791076"/>
          </a:xfrm>
          <a:prstGeom prst="rect">
            <a:avLst/>
          </a:prstGeom>
        </p:spPr>
        <p:txBody>
          <a:bodyPr vert="horz" lIns="0" tIns="0" rIns="0" bIns="0" rtlCol="0" anchor="t" anchorCtr="0">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2964" y="1572150"/>
            <a:ext cx="8229599" cy="27432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5867400" y="1270647"/>
            <a:ext cx="3070058" cy="231006"/>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500" b="0" i="0" dirty="0">
              <a:latin typeface="Montserrat" pitchFamily="2" charset="77"/>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698" r:id="rId1"/>
    <p:sldLayoutId id="2147483655" r:id="rId2"/>
    <p:sldLayoutId id="2147483700" r:id="rId3"/>
    <p:sldLayoutId id="2147483676" r:id="rId4"/>
    <p:sldLayoutId id="2147483704" r:id="rId5"/>
    <p:sldLayoutId id="2147483687" r:id="rId6"/>
    <p:sldLayoutId id="2147483710" r:id="rId7"/>
    <p:sldLayoutId id="2147483688" r:id="rId8"/>
    <p:sldLayoutId id="2147483675" r:id="rId9"/>
    <p:sldLayoutId id="2147483711" r:id="rId10"/>
    <p:sldLayoutId id="2147483695" r:id="rId11"/>
    <p:sldLayoutId id="2147483696" r:id="rId12"/>
    <p:sldLayoutId id="2147483689" r:id="rId13"/>
    <p:sldLayoutId id="2147483703" r:id="rId14"/>
    <p:sldLayoutId id="2147483697" r:id="rId15"/>
    <p:sldLayoutId id="2147483682" r:id="rId16"/>
    <p:sldLayoutId id="2147483684" r:id="rId17"/>
    <p:sldLayoutId id="2147483686" r:id="rId18"/>
    <p:sldLayoutId id="2147483690" r:id="rId19"/>
    <p:sldLayoutId id="2147483691" r:id="rId20"/>
    <p:sldLayoutId id="2147483672" r:id="rId21"/>
    <p:sldLayoutId id="2147483660" r:id="rId22"/>
    <p:sldLayoutId id="2147483701" r:id="rId23"/>
    <p:sldLayoutId id="2147483674" r:id="rId24"/>
    <p:sldLayoutId id="2147483650" r:id="rId25"/>
    <p:sldLayoutId id="2147483692" r:id="rId26"/>
    <p:sldLayoutId id="2147483651" r:id="rId27"/>
    <p:sldLayoutId id="2147483657" r:id="rId28"/>
    <p:sldLayoutId id="2147483685" r:id="rId29"/>
    <p:sldLayoutId id="2147483658" r:id="rId30"/>
    <p:sldLayoutId id="2147483663" r:id="rId31"/>
    <p:sldLayoutId id="2147483693" r:id="rId32"/>
    <p:sldLayoutId id="2147483673" r:id="rId33"/>
    <p:sldLayoutId id="2147483661" r:id="rId34"/>
    <p:sldLayoutId id="2147483662" r:id="rId35"/>
    <p:sldLayoutId id="2147483694" r:id="rId36"/>
    <p:sldLayoutId id="2147483722" r:id="rId37"/>
    <p:sldLayoutId id="2147483737" r:id="rId38"/>
    <p:sldLayoutId id="2147483738" r:id="rId39"/>
    <p:sldLayoutId id="2147483740" r:id="rId40"/>
  </p:sldLayoutIdLst>
  <p:hf hdr="0"/>
  <p:txStyles>
    <p:titleStyle>
      <a:lvl1pPr algn="l" defTabSz="457200" rtl="0" eaLnBrk="1" latinLnBrk="0" hangingPunct="1">
        <a:spcBef>
          <a:spcPct val="0"/>
        </a:spcBef>
        <a:buNone/>
        <a:defRPr sz="3200" b="0" i="0" kern="1200" cap="none" baseline="0">
          <a:solidFill>
            <a:schemeClr val="tx1"/>
          </a:solidFill>
          <a:latin typeface="Montserrat" pitchFamily="2" charset="77"/>
          <a:ea typeface="+mj-ea"/>
          <a:cs typeface="Arial Narrow"/>
        </a:defRPr>
      </a:lvl1pPr>
    </p:titleStyle>
    <p:body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userDrawn="1">
          <p15:clr>
            <a:srgbClr val="F26B43"/>
          </p15:clr>
        </p15:guide>
        <p15:guide id="2" pos="288" userDrawn="1">
          <p15:clr>
            <a:srgbClr val="F26B43"/>
          </p15:clr>
        </p15:guide>
        <p15:guide id="3" orient="horz" pos="3012" userDrawn="1">
          <p15:clr>
            <a:srgbClr val="F26B43"/>
          </p15:clr>
        </p15:guide>
        <p15:guide id="8" orient="horz" pos="1620" userDrawn="1">
          <p15:clr>
            <a:srgbClr val="F26B43"/>
          </p15:clr>
        </p15:guide>
        <p15:guide id="21" pos="2880" userDrawn="1">
          <p15:clr>
            <a:srgbClr val="F26B43"/>
          </p15:clr>
        </p15:guide>
        <p15:guide id="30" pos="54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amp;ehk=qSlh6FlgH9xuR1ySQhablw&amp;r=0&amp;pid=OfficeInsert"/><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hyperlink" Target="https://theassailedteacher.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blog.gvsig.org/2015/11/06/11gvsig-code-sprint-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noreg.wikispaces.com/Tidlig+middelalder+ca.+%C3%A5r+500-+100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eoulnpocenter.kr/bbs/board.php?bo_table=npo_aca&amp;wr_id=1219" TargetMode="External"/><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hyperlink" Target="http://www.campbellpropertymanagement.com/blog/2014/03/21/fun-fridays-let-spea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bod-for-tea.blogspot.com/2011_09_01_archive.html" TargetMode="External"/><Relationship Id="rId2" Type="http://schemas.openxmlformats.org/officeDocument/2006/relationships/image" Target="../media/image64.jpg&amp;ehk=GtkqpARaQmA8u9mxxhkXSw&amp;r=0&amp;pid=OfficeInsert"/><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deytan.com/2012/07/27/11225" TargetMode="External"/><Relationship Id="rId2" Type="http://schemas.openxmlformats.org/officeDocument/2006/relationships/image" Target="../media/image66.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hyperlink" Target="http://genmaspeaks.blogspot.com/2012_09_01_archive.html" TargetMode="External"/><Relationship Id="rId2" Type="http://schemas.openxmlformats.org/officeDocument/2006/relationships/image" Target="../media/image67.jp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hyperlink" Target="https://libguides.humboldt.edu/openedu/ba" TargetMode="External"/><Relationship Id="rId2" Type="http://schemas.openxmlformats.org/officeDocument/2006/relationships/image" Target="../media/image79.jp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sauga.com/event/open-mic-live-march-30" TargetMode="External"/><Relationship Id="rId2" Type="http://schemas.openxmlformats.org/officeDocument/2006/relationships/image" Target="../media/image80.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www.solutionsiq.com/one-metric-to-rule-them-all-and-in-the-darkness-bind-them/" TargetMode="External"/><Relationship Id="rId2" Type="http://schemas.openxmlformats.org/officeDocument/2006/relationships/image" Target="../media/image4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xml"/><Relationship Id="rId7" Type="http://schemas.openxmlformats.org/officeDocument/2006/relationships/image" Target="../media/image4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69.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9.xml"/><Relationship Id="rId7" Type="http://schemas.openxmlformats.org/officeDocument/2006/relationships/image" Target="../media/image4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9.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amp;ehk=JO4B1NV1NtNARqoGpBlEAg&amp;r=0&amp;pid=OfficeInsert"/><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whydyoueatthat.wordpress.com/2011/05/18/quick-tidbit-coffee-houses/" TargetMode="External"/><Relationship Id="rId5" Type="http://schemas.openxmlformats.org/officeDocument/2006/relationships/image" Target="../media/image47.jpg&amp;ehk=N5cZuf1ZlRmw0wUuZauTrg&amp;r=0&amp;pid=OfficeInsert"/><Relationship Id="rId4" Type="http://schemas.openxmlformats.org/officeDocument/2006/relationships/hyperlink" Target="http://stats.stackexchange.com/questions/423/what-is-your-favorite-data-analysis-carto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8C753-62DF-6D46-BEA9-428C4A19607B}"/>
              </a:ext>
            </a:extLst>
          </p:cNvPr>
          <p:cNvSpPr>
            <a:spLocks noGrp="1"/>
          </p:cNvSpPr>
          <p:nvPr>
            <p:ph type="body" sz="quarter" idx="12"/>
          </p:nvPr>
        </p:nvSpPr>
        <p:spPr/>
        <p:txBody>
          <a:bodyPr>
            <a:normAutofit fontScale="92500"/>
          </a:bodyPr>
          <a:lstStyle/>
          <a:p>
            <a:pPr>
              <a:spcBef>
                <a:spcPts val="0"/>
              </a:spcBef>
            </a:pPr>
            <a:r>
              <a:rPr lang="en-US" b="1" dirty="0"/>
              <a:t>Cyndi Fowler</a:t>
            </a:r>
          </a:p>
          <a:p>
            <a:pPr>
              <a:spcBef>
                <a:spcPts val="0"/>
              </a:spcBef>
            </a:pPr>
            <a:r>
              <a:rPr lang="en-US" dirty="0"/>
              <a:t>Executive Coach Director </a:t>
            </a:r>
          </a:p>
        </p:txBody>
      </p:sp>
      <p:pic>
        <p:nvPicPr>
          <p:cNvPr id="14" name="Picture Placeholder 13" descr="A picture containing person, indoor, posing&#10;&#10;Description automatically generated">
            <a:extLst>
              <a:ext uri="{FF2B5EF4-FFF2-40B4-BE49-F238E27FC236}">
                <a16:creationId xmlns:a16="http://schemas.microsoft.com/office/drawing/2014/main" id="{5A020C5D-46D2-4AD6-BE12-7D1E4B2A8F72}"/>
              </a:ext>
            </a:extLst>
          </p:cNvPr>
          <p:cNvPicPr>
            <a:picLocks noGrp="1" noChangeAspect="1"/>
          </p:cNvPicPr>
          <p:nvPr>
            <p:ph type="pic" sz="quarter" idx="18"/>
          </p:nvPr>
        </p:nvPicPr>
        <p:blipFill rotWithShape="1">
          <a:blip r:embed="rId3"/>
          <a:srcRect l="12059" r="12059"/>
          <a:stretch/>
        </p:blipFill>
        <p:spPr>
          <a:xfrm>
            <a:off x="612740" y="1783671"/>
            <a:ext cx="1673259" cy="2205872"/>
          </a:xfrm>
        </p:spPr>
      </p:pic>
      <p:sp>
        <p:nvSpPr>
          <p:cNvPr id="5" name="Title 4">
            <a:extLst>
              <a:ext uri="{FF2B5EF4-FFF2-40B4-BE49-F238E27FC236}">
                <a16:creationId xmlns:a16="http://schemas.microsoft.com/office/drawing/2014/main" id="{7F72EC8A-3EBE-E54D-9D9C-EA99D7235884}"/>
              </a:ext>
            </a:extLst>
          </p:cNvPr>
          <p:cNvSpPr>
            <a:spLocks noGrp="1"/>
          </p:cNvSpPr>
          <p:nvPr>
            <p:ph type="title"/>
          </p:nvPr>
        </p:nvSpPr>
        <p:spPr>
          <a:xfrm>
            <a:off x="596838" y="750498"/>
            <a:ext cx="6032562" cy="697301"/>
          </a:xfrm>
        </p:spPr>
        <p:txBody>
          <a:bodyPr/>
          <a:lstStyle/>
          <a:p>
            <a:r>
              <a:rPr lang="en-US" dirty="0"/>
              <a:t>Using Data to Drive Results </a:t>
            </a:r>
          </a:p>
        </p:txBody>
      </p:sp>
    </p:spTree>
    <p:extLst>
      <p:ext uri="{BB962C8B-B14F-4D97-AF65-F5344CB8AC3E}">
        <p14:creationId xmlns:p14="http://schemas.microsoft.com/office/powerpoint/2010/main" val="327752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kie.gaines\AppData\Local\Microsoft\Windows\Temporary Internet Files\Content.IE5\6GPWQJOC\MC900439257[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30362" y="168663"/>
            <a:ext cx="5883275"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0896" y="2005685"/>
            <a:ext cx="5562741" cy="2308324"/>
          </a:xfrm>
          <a:prstGeom prst="rect">
            <a:avLst/>
          </a:prstGeom>
          <a:noFill/>
        </p:spPr>
        <p:txBody>
          <a:bodyPr wrap="none" rtlCol="0">
            <a:spAutoFit/>
          </a:bodyPr>
          <a:lstStyle/>
          <a:p>
            <a:pPr algn="ctr"/>
            <a:r>
              <a:rPr lang="en-US" sz="3600" b="1" dirty="0">
                <a:latin typeface="Montserrat" pitchFamily="2" charset="0"/>
              </a:rPr>
              <a:t>What is the  </a:t>
            </a:r>
            <a:r>
              <a:rPr lang="en-US" sz="7200" b="1" dirty="0">
                <a:latin typeface="Montserrat" pitchFamily="2" charset="0"/>
              </a:rPr>
              <a:t>#1 </a:t>
            </a:r>
            <a:r>
              <a:rPr lang="en-US" sz="3600" b="1" dirty="0">
                <a:latin typeface="Montserrat" pitchFamily="2" charset="0"/>
              </a:rPr>
              <a:t>job  </a:t>
            </a:r>
          </a:p>
          <a:p>
            <a:pPr algn="ctr"/>
            <a:r>
              <a:rPr lang="en-US" sz="3600" b="1" dirty="0">
                <a:latin typeface="Montserrat" pitchFamily="2" charset="0"/>
              </a:rPr>
              <a:t>organizations need </a:t>
            </a:r>
          </a:p>
          <a:p>
            <a:pPr algn="ctr"/>
            <a:r>
              <a:rPr lang="en-US" sz="3600" b="1" dirty="0">
                <a:latin typeface="Montserrat" pitchFamily="2" charset="0"/>
              </a:rPr>
              <a:t>from </a:t>
            </a:r>
            <a:r>
              <a:rPr lang="en-US" sz="3600" b="1" i="1" dirty="0">
                <a:latin typeface="Montserrat" pitchFamily="2" charset="0"/>
              </a:rPr>
              <a:t>all</a:t>
            </a:r>
            <a:r>
              <a:rPr lang="en-US" sz="3600" b="1" dirty="0">
                <a:latin typeface="Montserrat" pitchFamily="2" charset="0"/>
              </a:rPr>
              <a:t> leaders?  </a:t>
            </a:r>
          </a:p>
        </p:txBody>
      </p:sp>
      <p:sp>
        <p:nvSpPr>
          <p:cNvPr id="2" name="Slide Number Placeholder 16">
            <a:extLst>
              <a:ext uri="{FF2B5EF4-FFF2-40B4-BE49-F238E27FC236}">
                <a16:creationId xmlns:a16="http://schemas.microsoft.com/office/drawing/2014/main" id="{0D234AF9-8480-2240-C211-3265E0ED24B2}"/>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48567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
            <a:ext cx="8229600" cy="594360"/>
          </a:xfrm>
          <a:noFill/>
        </p:spPr>
        <p:txBody>
          <a:bodyPr>
            <a:normAutofit fontScale="90000"/>
          </a:bodyPr>
          <a:lstStyle/>
          <a:p>
            <a:r>
              <a:rPr lang="en-US" sz="4000" b="1" dirty="0">
                <a:solidFill>
                  <a:srgbClr val="195184"/>
                </a:solidFill>
              </a:rPr>
              <a:t>To MOVE </a:t>
            </a:r>
            <a:r>
              <a:rPr lang="en-US" b="1" dirty="0">
                <a:solidFill>
                  <a:srgbClr val="195184"/>
                </a:solidFill>
              </a:rPr>
              <a:t>Organizational</a:t>
            </a:r>
            <a:r>
              <a:rPr lang="en-US" sz="4000" b="1" dirty="0">
                <a:solidFill>
                  <a:srgbClr val="195184"/>
                </a:solidFill>
              </a:rPr>
              <a:t> RESULTS!</a:t>
            </a:r>
          </a:p>
        </p:txBody>
      </p:sp>
      <p:sp>
        <p:nvSpPr>
          <p:cNvPr id="3" name="Content Placeholder 2"/>
          <p:cNvSpPr>
            <a:spLocks noGrp="1"/>
          </p:cNvSpPr>
          <p:nvPr>
            <p:ph type="body" sz="quarter" idx="11"/>
          </p:nvPr>
        </p:nvSpPr>
        <p:spPr>
          <a:xfrm>
            <a:off x="457200" y="1261110"/>
            <a:ext cx="8229600" cy="3326130"/>
          </a:xfrm>
        </p:spPr>
        <p:txBody>
          <a:bodyPr>
            <a:normAutofit fontScale="62500" lnSpcReduction="20000"/>
          </a:bodyPr>
          <a:lstStyle/>
          <a:p>
            <a:pPr marL="0" indent="0">
              <a:buNone/>
            </a:pPr>
            <a:r>
              <a:rPr lang="en-US" sz="3200" b="0" dirty="0">
                <a:solidFill>
                  <a:schemeClr val="tx2"/>
                </a:solidFill>
              </a:rPr>
              <a:t>It requires:</a:t>
            </a:r>
          </a:p>
          <a:p>
            <a:pPr marL="285750" indent="-285750">
              <a:buClrTx/>
              <a:buFont typeface="Arial" panose="020B0604020202020204" pitchFamily="34" charset="0"/>
              <a:buChar char="•"/>
            </a:pPr>
            <a:r>
              <a:rPr lang="en-US" sz="3200" b="0" dirty="0">
                <a:solidFill>
                  <a:schemeClr val="tx2"/>
                </a:solidFill>
              </a:rPr>
              <a:t>Skill</a:t>
            </a:r>
          </a:p>
          <a:p>
            <a:pPr marL="285750" indent="-285750">
              <a:buClrTx/>
              <a:buFont typeface="Arial" panose="020B0604020202020204" pitchFamily="34" charset="0"/>
              <a:buChar char="•"/>
            </a:pPr>
            <a:r>
              <a:rPr lang="en-US" sz="3200" b="0" dirty="0">
                <a:solidFill>
                  <a:schemeClr val="tx2"/>
                </a:solidFill>
              </a:rPr>
              <a:t>Will </a:t>
            </a:r>
          </a:p>
          <a:p>
            <a:pPr marL="285750" indent="-285750">
              <a:buClrTx/>
              <a:buFont typeface="Arial" panose="020B0604020202020204" pitchFamily="34" charset="0"/>
              <a:buChar char="•"/>
            </a:pPr>
            <a:r>
              <a:rPr lang="en-US" sz="3200" b="0" dirty="0">
                <a:solidFill>
                  <a:schemeClr val="tx2"/>
                </a:solidFill>
              </a:rPr>
              <a:t>Tools and processes to facilitate</a:t>
            </a:r>
            <a:r>
              <a:rPr lang="en-US" sz="3200" b="0" dirty="0">
                <a:solidFill>
                  <a:schemeClr val="tx1"/>
                </a:solidFill>
              </a:rPr>
              <a:t> </a:t>
            </a:r>
            <a:r>
              <a:rPr lang="en-US" sz="3200" b="0" dirty="0">
                <a:solidFill>
                  <a:srgbClr val="FF0000"/>
                </a:solidFill>
              </a:rPr>
              <a:t>focus and consistent </a:t>
            </a:r>
            <a:r>
              <a:rPr lang="en-US" sz="3200" b="0" dirty="0">
                <a:solidFill>
                  <a:schemeClr val="tx2"/>
                </a:solidFill>
              </a:rPr>
              <a:t>execution</a:t>
            </a:r>
          </a:p>
          <a:p>
            <a:pPr marL="285750" indent="-285750">
              <a:buClrTx/>
              <a:buFont typeface="Arial" panose="020B0604020202020204" pitchFamily="34" charset="0"/>
              <a:buChar char="•"/>
            </a:pPr>
            <a:r>
              <a:rPr lang="en-US" sz="3200" b="0" dirty="0">
                <a:solidFill>
                  <a:schemeClr val="tx2"/>
                </a:solidFill>
              </a:rPr>
              <a:t>Data- quantitative (the numbers) and qualitative (subjective analysis)</a:t>
            </a:r>
          </a:p>
          <a:p>
            <a:pPr marL="285750" indent="-285750">
              <a:buClrTx/>
              <a:buFont typeface="Arial" panose="020B0604020202020204" pitchFamily="34" charset="0"/>
              <a:buChar char="•"/>
            </a:pPr>
            <a:r>
              <a:rPr lang="en-US" sz="3200" b="0" dirty="0">
                <a:solidFill>
                  <a:schemeClr val="tx2"/>
                </a:solidFill>
              </a:rPr>
              <a:t>Effective and efficient methods of communication, oversight, and follow-up (Validation)</a:t>
            </a:r>
          </a:p>
          <a:p>
            <a:pPr>
              <a:buFont typeface="Arial" charset="0"/>
              <a:buChar char="•"/>
            </a:pPr>
            <a:endParaRPr lang="en-US" dirty="0"/>
          </a:p>
          <a:p>
            <a:pPr>
              <a:buFont typeface="Arial" charset="0"/>
              <a:buChar char="•"/>
            </a:pPr>
            <a:endParaRPr lang="en-US" dirty="0"/>
          </a:p>
          <a:p>
            <a:pPr>
              <a:buFont typeface="Arial" charset="0"/>
              <a:buChar char="•"/>
            </a:pPr>
            <a:endParaRPr lang="en-US" dirty="0"/>
          </a:p>
          <a:p>
            <a:endParaRPr lang="en-US" dirty="0"/>
          </a:p>
          <a:p>
            <a:endParaRPr lang="en-US" dirty="0"/>
          </a:p>
        </p:txBody>
      </p:sp>
      <p:sp>
        <p:nvSpPr>
          <p:cNvPr id="4" name="Slide Number Placeholder 16">
            <a:extLst>
              <a:ext uri="{FF2B5EF4-FFF2-40B4-BE49-F238E27FC236}">
                <a16:creationId xmlns:a16="http://schemas.microsoft.com/office/drawing/2014/main" id="{AFA755B4-6703-0DFC-CE29-B844F447ED7F}"/>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53960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kie.gaines\AppData\Local\Microsoft\Windows\Temporary Internet Files\Content.IE5\I6E0U1CI\MP900430721[1].jpg"/>
          <p:cNvPicPr>
            <a:picLocks noGrp="1" noChangeAspect="1" noChangeArrowheads="1"/>
          </p:cNvPicPr>
          <p:nvPr>
            <p:ph type="pic" sz="quarter" idx="16"/>
          </p:nvPr>
        </p:nvPicPr>
        <p:blipFill rotWithShape="1">
          <a:blip r:embed="rId3" cstate="print">
            <a:extLst>
              <a:ext uri="{28A0092B-C50C-407E-A947-70E740481C1C}">
                <a14:useLocalDpi xmlns:a14="http://schemas.microsoft.com/office/drawing/2010/main" val="0"/>
              </a:ext>
            </a:extLst>
          </a:blip>
          <a:srcRect l="5556" r="5556"/>
          <a:stretch/>
        </p:blipFill>
        <p:spPr bwMode="auto">
          <a:xfrm>
            <a:off x="9878" y="1"/>
            <a:ext cx="4562121" cy="5132386"/>
          </a:xfrm>
          <a:prstGeom prst="rect">
            <a:avLst/>
          </a:prstGeom>
          <a:solidFill>
            <a:srgbClr val="FFFFFF"/>
          </a:solidFill>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6C5ACB24-9B89-B389-43F9-DC30582E2D72}"/>
              </a:ext>
            </a:extLst>
          </p:cNvPr>
          <p:cNvSpPr>
            <a:spLocks noGrp="1"/>
          </p:cNvSpPr>
          <p:nvPr>
            <p:ph type="body" sz="quarter" idx="17"/>
          </p:nvPr>
        </p:nvSpPr>
        <p:spPr/>
        <p:txBody>
          <a:bodyPr>
            <a:normAutofit/>
          </a:bodyPr>
          <a:lstStyle/>
          <a:p>
            <a:pPr algn="ctr"/>
            <a:r>
              <a:rPr lang="en-US" sz="3600" b="1" dirty="0"/>
              <a:t>Making the Right Diagnosis to Drive Results</a:t>
            </a:r>
          </a:p>
        </p:txBody>
      </p:sp>
      <p:sp>
        <p:nvSpPr>
          <p:cNvPr id="2" name="Slide Number Placeholder 16">
            <a:extLst>
              <a:ext uri="{FF2B5EF4-FFF2-40B4-BE49-F238E27FC236}">
                <a16:creationId xmlns:a16="http://schemas.microsoft.com/office/drawing/2014/main" id="{890F9954-2621-56CA-F762-A523BFB3BED3}"/>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268695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2F4C8-04AF-4F65-B39E-1FB2D7D391D0}"/>
              </a:ext>
            </a:extLst>
          </p:cNvPr>
          <p:cNvSpPr>
            <a:spLocks noGrp="1"/>
          </p:cNvSpPr>
          <p:nvPr>
            <p:ph type="title"/>
          </p:nvPr>
        </p:nvSpPr>
        <p:spPr>
          <a:xfrm>
            <a:off x="64770" y="536894"/>
            <a:ext cx="9014460" cy="411480"/>
          </a:xfrm>
          <a:prstGeom prst="rect">
            <a:avLst/>
          </a:prstGeom>
        </p:spPr>
        <p:txBody>
          <a:bodyPr>
            <a:noAutofit/>
          </a:bodyPr>
          <a:lstStyle/>
          <a:p>
            <a:pPr algn="ctr"/>
            <a:r>
              <a:rPr lang="en-US" sz="1800" b="1" dirty="0"/>
              <a:t>Data analysis and management is critical to making a sound diagnosis</a:t>
            </a:r>
          </a:p>
        </p:txBody>
      </p:sp>
      <p:sp>
        <p:nvSpPr>
          <p:cNvPr id="2" name="Content Placeholder 1">
            <a:extLst>
              <a:ext uri="{FF2B5EF4-FFF2-40B4-BE49-F238E27FC236}">
                <a16:creationId xmlns:a16="http://schemas.microsoft.com/office/drawing/2014/main" id="{D7D05A30-CDC9-4504-A98D-6C4D60201EE7}"/>
              </a:ext>
            </a:extLst>
          </p:cNvPr>
          <p:cNvSpPr>
            <a:spLocks noGrp="1"/>
          </p:cNvSpPr>
          <p:nvPr>
            <p:ph type="body" sz="quarter" idx="11"/>
          </p:nvPr>
        </p:nvSpPr>
        <p:spPr>
          <a:xfrm>
            <a:off x="335280" y="1507083"/>
            <a:ext cx="4629630" cy="3005002"/>
          </a:xfrm>
          <a:prstGeom prst="rect">
            <a:avLst/>
          </a:prstGeom>
        </p:spPr>
        <p:txBody>
          <a:bodyPr>
            <a:normAutofit/>
          </a:bodyPr>
          <a:lstStyle/>
          <a:p>
            <a:pPr marL="285750" indent="-285750">
              <a:buFont typeface="Arial" panose="020B0604020202020204" pitchFamily="34" charset="0"/>
              <a:buChar char="•"/>
            </a:pPr>
            <a:r>
              <a:rPr lang="en-US" sz="1600" b="0" dirty="0">
                <a:solidFill>
                  <a:schemeClr val="tx1"/>
                </a:solidFill>
              </a:rPr>
              <a:t>Measure the important things</a:t>
            </a:r>
          </a:p>
          <a:p>
            <a:pPr marL="285750" indent="-285750">
              <a:buFont typeface="Arial" panose="020B0604020202020204" pitchFamily="34" charset="0"/>
              <a:buChar char="•"/>
            </a:pPr>
            <a:r>
              <a:rPr lang="en-US" sz="1600" b="0" dirty="0">
                <a:solidFill>
                  <a:schemeClr val="tx1"/>
                </a:solidFill>
              </a:rPr>
              <a:t>Track and trend your results (</a:t>
            </a:r>
            <a:r>
              <a:rPr lang="en-US" sz="1600" dirty="0">
                <a:solidFill>
                  <a:schemeClr val="tx1"/>
                </a:solidFill>
              </a:rPr>
              <a:t>look back –project ahead</a:t>
            </a:r>
            <a:r>
              <a:rPr lang="en-US" sz="1600" b="0" dirty="0">
                <a:solidFill>
                  <a:schemeClr val="tx1"/>
                </a:solidFill>
              </a:rPr>
              <a:t> for action plans)</a:t>
            </a:r>
          </a:p>
          <a:p>
            <a:pPr marL="285750" indent="-285750">
              <a:buFont typeface="Arial" panose="020B0604020202020204" pitchFamily="34" charset="0"/>
              <a:buChar char="•"/>
            </a:pPr>
            <a:r>
              <a:rPr lang="en-US" sz="1600" b="0" dirty="0">
                <a:solidFill>
                  <a:schemeClr val="tx1"/>
                </a:solidFill>
              </a:rPr>
              <a:t>Include both qualitative (observation) and quantitative (the numbers) data</a:t>
            </a:r>
          </a:p>
          <a:p>
            <a:pPr marL="285750" indent="-285750">
              <a:buFont typeface="Arial" panose="020B0604020202020204" pitchFamily="34" charset="0"/>
              <a:buChar char="•"/>
            </a:pPr>
            <a:r>
              <a:rPr lang="en-US" sz="1600" b="0" dirty="0">
                <a:solidFill>
                  <a:schemeClr val="tx1"/>
                </a:solidFill>
              </a:rPr>
              <a:t>Remember- one data source only gives you one part of the story</a:t>
            </a:r>
          </a:p>
          <a:p>
            <a:pPr marL="285750" indent="-285750">
              <a:buFont typeface="Arial" panose="020B0604020202020204" pitchFamily="34" charset="0"/>
              <a:buChar char="•"/>
            </a:pPr>
            <a:r>
              <a:rPr lang="en-US" sz="1600" b="0" dirty="0">
                <a:solidFill>
                  <a:schemeClr val="tx1"/>
                </a:solidFill>
              </a:rPr>
              <a:t>Stop “</a:t>
            </a:r>
            <a:r>
              <a:rPr lang="en-US" sz="1600" dirty="0">
                <a:solidFill>
                  <a:schemeClr val="tx1"/>
                </a:solidFill>
              </a:rPr>
              <a:t>arm-chair</a:t>
            </a:r>
            <a:r>
              <a:rPr lang="en-US" sz="1600" b="0" dirty="0">
                <a:solidFill>
                  <a:schemeClr val="tx1"/>
                </a:solidFill>
              </a:rPr>
              <a:t>” leadership</a:t>
            </a:r>
          </a:p>
        </p:txBody>
      </p:sp>
      <p:pic>
        <p:nvPicPr>
          <p:cNvPr id="7" name="Picture 6">
            <a:extLst>
              <a:ext uri="{FF2B5EF4-FFF2-40B4-BE49-F238E27FC236}">
                <a16:creationId xmlns:a16="http://schemas.microsoft.com/office/drawing/2014/main" id="{EC8E1CB9-C5A9-459D-8A48-17387F3702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73614" y="1339601"/>
            <a:ext cx="3413186" cy="3339966"/>
          </a:xfrm>
          <a:prstGeom prst="rect">
            <a:avLst/>
          </a:prstGeom>
        </p:spPr>
      </p:pic>
      <p:sp>
        <p:nvSpPr>
          <p:cNvPr id="3" name="Slide Number Placeholder 16">
            <a:extLst>
              <a:ext uri="{FF2B5EF4-FFF2-40B4-BE49-F238E27FC236}">
                <a16:creationId xmlns:a16="http://schemas.microsoft.com/office/drawing/2014/main" id="{AF14FAF0-F60F-F3F6-5154-3F1E4003B64C}"/>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38538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92EDD-7AA6-4152-945E-90F6AC67862A}"/>
              </a:ext>
            </a:extLst>
          </p:cNvPr>
          <p:cNvSpPr>
            <a:spLocks noGrp="1"/>
          </p:cNvSpPr>
          <p:nvPr>
            <p:ph type="title"/>
          </p:nvPr>
        </p:nvSpPr>
        <p:spPr/>
        <p:txBody>
          <a:bodyPr>
            <a:normAutofit/>
          </a:bodyPr>
          <a:lstStyle/>
          <a:p>
            <a:r>
              <a:rPr lang="en-US" sz="3000" b="1" dirty="0">
                <a:solidFill>
                  <a:schemeClr val="tx1"/>
                </a:solidFill>
              </a:rPr>
              <a:t>Qualitative Data</a:t>
            </a:r>
          </a:p>
        </p:txBody>
      </p:sp>
      <p:sp>
        <p:nvSpPr>
          <p:cNvPr id="2" name="Content Placeholder 1">
            <a:extLst>
              <a:ext uri="{FF2B5EF4-FFF2-40B4-BE49-F238E27FC236}">
                <a16:creationId xmlns:a16="http://schemas.microsoft.com/office/drawing/2014/main" id="{D9186D6B-F940-41E4-AA72-3A0CE2A54873}"/>
              </a:ext>
            </a:extLst>
          </p:cNvPr>
          <p:cNvSpPr>
            <a:spLocks noGrp="1"/>
          </p:cNvSpPr>
          <p:nvPr>
            <p:ph type="body" sz="quarter" idx="11"/>
          </p:nvPr>
        </p:nvSpPr>
        <p:spPr>
          <a:xfrm>
            <a:off x="457200" y="1432035"/>
            <a:ext cx="6096000" cy="3059429"/>
          </a:xfrm>
        </p:spPr>
        <p:txBody>
          <a:bodyPr>
            <a:normAutofit/>
          </a:bodyPr>
          <a:lstStyle/>
          <a:p>
            <a:r>
              <a:rPr lang="en-US" sz="2200" dirty="0">
                <a:solidFill>
                  <a:schemeClr val="tx1"/>
                </a:solidFill>
              </a:rPr>
              <a:t>Focus Groups</a:t>
            </a:r>
          </a:p>
          <a:p>
            <a:r>
              <a:rPr lang="en-US" sz="2200" dirty="0">
                <a:solidFill>
                  <a:schemeClr val="tx1"/>
                </a:solidFill>
              </a:rPr>
              <a:t>Rounding</a:t>
            </a:r>
          </a:p>
          <a:p>
            <a:r>
              <a:rPr lang="en-US" sz="2200" dirty="0">
                <a:solidFill>
                  <a:schemeClr val="tx1"/>
                </a:solidFill>
              </a:rPr>
              <a:t>Team Meetings</a:t>
            </a:r>
          </a:p>
          <a:p>
            <a:r>
              <a:rPr lang="en-US" sz="2200" dirty="0">
                <a:solidFill>
                  <a:schemeClr val="tx1"/>
                </a:solidFill>
              </a:rPr>
              <a:t>Monthly Supervisory Meeting</a:t>
            </a:r>
          </a:p>
          <a:p>
            <a:r>
              <a:rPr lang="en-US" sz="2200" dirty="0">
                <a:solidFill>
                  <a:schemeClr val="tx1"/>
                </a:solidFill>
              </a:rPr>
              <a:t>Walk Arounds/Observations</a:t>
            </a:r>
          </a:p>
          <a:p>
            <a:r>
              <a:rPr lang="en-US" sz="2200" dirty="0">
                <a:solidFill>
                  <a:schemeClr val="tx1"/>
                </a:solidFill>
              </a:rPr>
              <a:t>First Impressions Audits</a:t>
            </a:r>
          </a:p>
        </p:txBody>
      </p:sp>
      <p:pic>
        <p:nvPicPr>
          <p:cNvPr id="7" name="Picture 6">
            <a:extLst>
              <a:ext uri="{FF2B5EF4-FFF2-40B4-BE49-F238E27FC236}">
                <a16:creationId xmlns:a16="http://schemas.microsoft.com/office/drawing/2014/main" id="{1BC3496B-CCA3-48BE-913C-A46B1400BBD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28876" y="1432035"/>
            <a:ext cx="3857924" cy="3059429"/>
          </a:xfrm>
          <a:prstGeom prst="rect">
            <a:avLst/>
          </a:prstGeom>
        </p:spPr>
      </p:pic>
      <p:sp>
        <p:nvSpPr>
          <p:cNvPr id="3" name="Slide Number Placeholder 16">
            <a:extLst>
              <a:ext uri="{FF2B5EF4-FFF2-40B4-BE49-F238E27FC236}">
                <a16:creationId xmlns:a16="http://schemas.microsoft.com/office/drawing/2014/main" id="{F424E0CC-2B57-8F6E-E4B9-E8C98E15CF57}"/>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37208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9307E-9724-ACA8-1822-FD056894577B}"/>
              </a:ext>
            </a:extLst>
          </p:cNvPr>
          <p:cNvSpPr>
            <a:spLocks noGrp="1"/>
          </p:cNvSpPr>
          <p:nvPr>
            <p:ph type="body" sz="quarter" idx="17"/>
          </p:nvPr>
        </p:nvSpPr>
        <p:spPr/>
        <p:txBody>
          <a:bodyPr>
            <a:normAutofit/>
          </a:bodyPr>
          <a:lstStyle/>
          <a:p>
            <a:pPr algn="ctr"/>
            <a:r>
              <a:rPr lang="en-US" sz="3600" b="1" dirty="0"/>
              <a:t>Quantitative data:  </a:t>
            </a:r>
            <a:br>
              <a:rPr lang="en-US" sz="3600" b="1" dirty="0"/>
            </a:br>
            <a:r>
              <a:rPr lang="en-US" sz="3600" b="1" dirty="0"/>
              <a:t>What do these numbers mean?</a:t>
            </a:r>
          </a:p>
        </p:txBody>
      </p:sp>
      <p:sp>
        <p:nvSpPr>
          <p:cNvPr id="5" name="Slide Number Placeholder 4" hidden="1">
            <a:extLst>
              <a:ext uri="{FF2B5EF4-FFF2-40B4-BE49-F238E27FC236}">
                <a16:creationId xmlns:a16="http://schemas.microsoft.com/office/drawing/2014/main" id="{1DC800BB-AAB6-495D-96FB-1F000467FB9D}"/>
              </a:ext>
            </a:extLst>
          </p:cNvPr>
          <p:cNvSpPr>
            <a:spLocks noGrp="1"/>
          </p:cNvSpPr>
          <p:nvPr>
            <p:ph type="sldNum" sz="quarter" idx="4294967295"/>
          </p:nvPr>
        </p:nvSpPr>
        <p:spPr>
          <a:xfrm>
            <a:off x="0" y="4779963"/>
            <a:ext cx="365125" cy="363537"/>
          </a:xfrm>
          <a:prstGeom prst="rect">
            <a:avLst/>
          </a:prstGeom>
        </p:spPr>
        <p:txBody>
          <a:bodyPr/>
          <a:lstStyle/>
          <a:p>
            <a:pPr>
              <a:spcAft>
                <a:spcPts val="600"/>
              </a:spcAft>
            </a:pPr>
            <a:fld id="{B28838BE-5EAD-434C-B290-9193BA76332A}" type="slidenum">
              <a:rPr lang="en-US" smtClean="0"/>
              <a:pPr>
                <a:spcAft>
                  <a:spcPts val="600"/>
                </a:spcAft>
              </a:pPr>
              <a:t>15</a:t>
            </a:fld>
            <a:endParaRPr lang="en-US" dirty="0"/>
          </a:p>
        </p:txBody>
      </p:sp>
      <p:pic>
        <p:nvPicPr>
          <p:cNvPr id="8" name="Content Placeholder 6">
            <a:extLst>
              <a:ext uri="{FF2B5EF4-FFF2-40B4-BE49-F238E27FC236}">
                <a16:creationId xmlns:a16="http://schemas.microsoft.com/office/drawing/2014/main" id="{961BB453-D779-63AA-49B6-E69F6B402C30}"/>
              </a:ext>
            </a:extLst>
          </p:cNvPr>
          <p:cNvPicPr>
            <a:picLocks noChangeAspect="1"/>
          </p:cNvPicPr>
          <p:nvPr/>
        </p:nvPicPr>
        <p:blipFill rotWithShape="1">
          <a:blip r:embed="rId3">
            <a:extLst>
              <a:ext uri="{837473B0-CC2E-450A-ABE3-18F120FF3D39}">
                <a1611:picAttrSrcUrl xmlns:a1611="http://schemas.microsoft.com/office/drawing/2016/11/main" r:id="rId4"/>
              </a:ext>
            </a:extLst>
          </a:blip>
          <a:stretch/>
        </p:blipFill>
        <p:spPr>
          <a:xfrm>
            <a:off x="676194" y="347434"/>
            <a:ext cx="3334871" cy="4584015"/>
          </a:xfrm>
          <a:prstGeom prst="rect">
            <a:avLst/>
          </a:prstGeom>
          <a:noFill/>
        </p:spPr>
      </p:pic>
      <p:sp>
        <p:nvSpPr>
          <p:cNvPr id="3" name="Slide Number Placeholder 16">
            <a:extLst>
              <a:ext uri="{FF2B5EF4-FFF2-40B4-BE49-F238E27FC236}">
                <a16:creationId xmlns:a16="http://schemas.microsoft.com/office/drawing/2014/main" id="{1A0450DB-23B5-9935-79D0-092E6E0ED38A}"/>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4935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17E0AD-FFF5-4057-A357-DA9A25DBFEDD}"/>
              </a:ext>
            </a:extLst>
          </p:cNvPr>
          <p:cNvSpPr>
            <a:spLocks noGrp="1"/>
          </p:cNvSpPr>
          <p:nvPr>
            <p:ph type="title"/>
          </p:nvPr>
        </p:nvSpPr>
        <p:spPr/>
        <p:txBody>
          <a:bodyPr>
            <a:normAutofit/>
          </a:bodyPr>
          <a:lstStyle/>
          <a:p>
            <a:r>
              <a:rPr lang="en-US" sz="4000" b="1" dirty="0">
                <a:solidFill>
                  <a:schemeClr val="tx1"/>
                </a:solidFill>
              </a:rPr>
              <a:t>Data and root cause analysis:</a:t>
            </a:r>
          </a:p>
        </p:txBody>
      </p:sp>
      <p:pic>
        <p:nvPicPr>
          <p:cNvPr id="7" name="Content Placeholder 6">
            <a:extLst>
              <a:ext uri="{FF2B5EF4-FFF2-40B4-BE49-F238E27FC236}">
                <a16:creationId xmlns:a16="http://schemas.microsoft.com/office/drawing/2014/main" id="{A864C608-FD96-438E-894D-FAC39587BF42}"/>
              </a:ext>
            </a:extLst>
          </p:cNvPr>
          <p:cNvPicPr>
            <a:picLocks noGrp="1" noChangeAspect="1"/>
          </p:cNvPicPr>
          <p:nvPr>
            <p:ph idx="4294967295"/>
          </p:nvPr>
        </p:nvPicPr>
        <p:blipFill>
          <a:blip r:embed="rId2">
            <a:extLst>
              <a:ext uri="{837473B0-CC2E-450A-ABE3-18F120FF3D39}">
                <a1611:picAttrSrcUrl xmlns:a1611="http://schemas.microsoft.com/office/drawing/2016/11/main" r:id="rId3"/>
              </a:ext>
            </a:extLst>
          </a:blip>
          <a:stretch>
            <a:fillRect/>
          </a:stretch>
        </p:blipFill>
        <p:spPr>
          <a:xfrm>
            <a:off x="5110163" y="1173431"/>
            <a:ext cx="3576637" cy="3576637"/>
          </a:xfrm>
        </p:spPr>
      </p:pic>
      <p:sp>
        <p:nvSpPr>
          <p:cNvPr id="10" name="Arrow: Right 9">
            <a:extLst>
              <a:ext uri="{FF2B5EF4-FFF2-40B4-BE49-F238E27FC236}">
                <a16:creationId xmlns:a16="http://schemas.microsoft.com/office/drawing/2014/main" id="{1ECF2FCE-9DFF-493D-B1FD-F0EFFEDD1109}"/>
              </a:ext>
            </a:extLst>
          </p:cNvPr>
          <p:cNvSpPr/>
          <p:nvPr/>
        </p:nvSpPr>
        <p:spPr>
          <a:xfrm>
            <a:off x="1183903" y="1566247"/>
            <a:ext cx="3388097" cy="484632"/>
          </a:xfrm>
          <a:prstGeom prst="rightArrow">
            <a:avLst>
              <a:gd name="adj1" fmla="val 100000"/>
              <a:gd name="adj2" fmla="val 5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Montserrat" pitchFamily="2" charset="0"/>
              </a:rPr>
              <a:t>Where assumptions live</a:t>
            </a:r>
          </a:p>
        </p:txBody>
      </p:sp>
      <p:sp>
        <p:nvSpPr>
          <p:cNvPr id="11" name="Arrow: Right 10">
            <a:extLst>
              <a:ext uri="{FF2B5EF4-FFF2-40B4-BE49-F238E27FC236}">
                <a16:creationId xmlns:a16="http://schemas.microsoft.com/office/drawing/2014/main" id="{BFFD4685-BA4D-47CC-B0E7-6220FC4B3E39}"/>
              </a:ext>
            </a:extLst>
          </p:cNvPr>
          <p:cNvSpPr/>
          <p:nvPr/>
        </p:nvSpPr>
        <p:spPr>
          <a:xfrm>
            <a:off x="1277035" y="3092621"/>
            <a:ext cx="3294965" cy="1176269"/>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Montserrat" pitchFamily="2" charset="0"/>
              </a:rPr>
              <a:t>Where solutions are found</a:t>
            </a:r>
          </a:p>
        </p:txBody>
      </p:sp>
      <p:sp>
        <p:nvSpPr>
          <p:cNvPr id="2" name="Slide Number Placeholder 16">
            <a:extLst>
              <a:ext uri="{FF2B5EF4-FFF2-40B4-BE49-F238E27FC236}">
                <a16:creationId xmlns:a16="http://schemas.microsoft.com/office/drawing/2014/main" id="{06F7EC78-4B74-01DF-9BCC-7BC98D9C15F7}"/>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469774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E7A8-9326-42ED-8955-72B7FFD3E1D5}"/>
              </a:ext>
            </a:extLst>
          </p:cNvPr>
          <p:cNvSpPr>
            <a:spLocks noGrp="1"/>
          </p:cNvSpPr>
          <p:nvPr>
            <p:ph type="title"/>
          </p:nvPr>
        </p:nvSpPr>
        <p:spPr>
          <a:xfrm>
            <a:off x="457200" y="409074"/>
            <a:ext cx="3295650" cy="656676"/>
          </a:xfrm>
        </p:spPr>
        <p:txBody>
          <a:bodyPr>
            <a:normAutofit/>
          </a:bodyPr>
          <a:lstStyle/>
          <a:p>
            <a:r>
              <a:rPr lang="en-US" sz="4000" b="1" dirty="0"/>
              <a:t>The Pitfalls</a:t>
            </a:r>
          </a:p>
        </p:txBody>
      </p:sp>
      <p:sp>
        <p:nvSpPr>
          <p:cNvPr id="3" name="Content Placeholder 2">
            <a:extLst>
              <a:ext uri="{FF2B5EF4-FFF2-40B4-BE49-F238E27FC236}">
                <a16:creationId xmlns:a16="http://schemas.microsoft.com/office/drawing/2014/main" id="{7F162716-F3EF-4A40-AF4A-CED70E5B8748}"/>
              </a:ext>
            </a:extLst>
          </p:cNvPr>
          <p:cNvSpPr>
            <a:spLocks noGrp="1"/>
          </p:cNvSpPr>
          <p:nvPr>
            <p:ph type="body" sz="quarter" idx="11"/>
          </p:nvPr>
        </p:nvSpPr>
        <p:spPr>
          <a:xfrm>
            <a:off x="457200" y="2321218"/>
            <a:ext cx="8229600" cy="2155532"/>
          </a:xfrm>
        </p:spPr>
        <p:txBody>
          <a:bodyPr>
            <a:normAutofit fontScale="92500" lnSpcReduction="20000"/>
          </a:bodyPr>
          <a:lstStyle/>
          <a:p>
            <a:pPr marL="0" indent="0">
              <a:buNone/>
            </a:pPr>
            <a:r>
              <a:rPr lang="en-US" sz="2400" dirty="0">
                <a:solidFill>
                  <a:schemeClr val="tx1"/>
                </a:solidFill>
              </a:rPr>
              <a:t>Organizations that lack a strong culture of data-driven decision making can get caught up in some variation of “the loudest voice wins.” Without an objective means of data-supported decision making, managers with the most persuasive or aggressive personal styles often win – whether or not their pet projects are the most beneficial to achieving targeted goals.</a:t>
            </a:r>
          </a:p>
        </p:txBody>
      </p:sp>
      <p:sp>
        <p:nvSpPr>
          <p:cNvPr id="5" name="Slide Number Placeholder 4">
            <a:extLst>
              <a:ext uri="{FF2B5EF4-FFF2-40B4-BE49-F238E27FC236}">
                <a16:creationId xmlns:a16="http://schemas.microsoft.com/office/drawing/2014/main" id="{B774C269-0F60-400F-BC3F-B4CDB5256907}"/>
              </a:ext>
            </a:extLst>
          </p:cNvPr>
          <p:cNvSpPr>
            <a:spLocks noGrp="1"/>
          </p:cNvSpPr>
          <p:nvPr>
            <p:ph type="sldNum" sz="quarter" idx="4294967295"/>
          </p:nvPr>
        </p:nvSpPr>
        <p:spPr>
          <a:xfrm>
            <a:off x="0" y="0"/>
            <a:ext cx="0" cy="0"/>
          </a:xfrm>
        </p:spPr>
        <p:txBody>
          <a:bodyPr/>
          <a:lstStyle/>
          <a:p>
            <a:r>
              <a:rPr lang="en-US" dirty="0"/>
              <a:t> </a:t>
            </a:r>
          </a:p>
        </p:txBody>
      </p:sp>
      <p:pic>
        <p:nvPicPr>
          <p:cNvPr id="7" name="Picture 6">
            <a:extLst>
              <a:ext uri="{FF2B5EF4-FFF2-40B4-BE49-F238E27FC236}">
                <a16:creationId xmlns:a16="http://schemas.microsoft.com/office/drawing/2014/main" id="{C6C00285-BD07-499F-A3F4-2B88F29CEB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2850" y="471879"/>
            <a:ext cx="2240576" cy="1568743"/>
          </a:xfrm>
          <a:prstGeom prst="rect">
            <a:avLst/>
          </a:prstGeom>
        </p:spPr>
      </p:pic>
      <p:sp>
        <p:nvSpPr>
          <p:cNvPr id="4" name="Slide Number Placeholder 16">
            <a:extLst>
              <a:ext uri="{FF2B5EF4-FFF2-40B4-BE49-F238E27FC236}">
                <a16:creationId xmlns:a16="http://schemas.microsoft.com/office/drawing/2014/main" id="{76DFCDB9-8DA5-1E78-A189-B464824CEE39}"/>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32292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03905" y="384011"/>
            <a:ext cx="8936183" cy="352066"/>
          </a:xfrm>
        </p:spPr>
        <p:txBody>
          <a:bodyPr>
            <a:noAutofit/>
          </a:bodyPr>
          <a:lstStyle/>
          <a:p>
            <a:pPr algn="ctr" eaLnBrk="1" hangingPunct="1"/>
            <a:r>
              <a:rPr lang="en-US" sz="2000" b="1" dirty="0"/>
              <a:t>Data Trending: Will One Month Of Data Tell You The Whole Story?</a:t>
            </a:r>
          </a:p>
        </p:txBody>
      </p:sp>
      <p:pic>
        <p:nvPicPr>
          <p:cNvPr id="69635" name="Picture 5"/>
          <p:cNvPicPr>
            <a:picLocks noChangeAspect="1" noChangeArrowheads="1"/>
          </p:cNvPicPr>
          <p:nvPr/>
        </p:nvPicPr>
        <p:blipFill>
          <a:blip r:embed="rId2"/>
          <a:srcRect/>
          <a:stretch>
            <a:fillRect/>
          </a:stretch>
        </p:blipFill>
        <p:spPr bwMode="auto">
          <a:xfrm>
            <a:off x="609598" y="1077897"/>
            <a:ext cx="7924799" cy="3681592"/>
          </a:xfrm>
          <a:prstGeom prst="rect">
            <a:avLst/>
          </a:prstGeom>
          <a:noFill/>
          <a:ln w="9525">
            <a:noFill/>
            <a:miter lim="800000"/>
            <a:headEnd/>
            <a:tailEnd/>
          </a:ln>
        </p:spPr>
      </p:pic>
      <p:sp>
        <p:nvSpPr>
          <p:cNvPr id="2" name="TextBox 1"/>
          <p:cNvSpPr txBox="1"/>
          <p:nvPr/>
        </p:nvSpPr>
        <p:spPr>
          <a:xfrm>
            <a:off x="3957145" y="4228752"/>
            <a:ext cx="843455" cy="185245"/>
          </a:xfrm>
          <a:prstGeom prst="rect">
            <a:avLst/>
          </a:prstGeom>
          <a:solidFill>
            <a:schemeClr val="bg1"/>
          </a:solidFill>
        </p:spPr>
        <p:txBody>
          <a:bodyPr wrap="square" rtlCol="0">
            <a:noAutofit/>
          </a:bodyPr>
          <a:lstStyle/>
          <a:p>
            <a:pPr>
              <a:lnSpc>
                <a:spcPct val="150000"/>
              </a:lnSpc>
            </a:pPr>
            <a:endParaRPr lang="en-US" b="1" dirty="0"/>
          </a:p>
        </p:txBody>
      </p:sp>
      <p:sp>
        <p:nvSpPr>
          <p:cNvPr id="3" name="Slide Number Placeholder 16">
            <a:extLst>
              <a:ext uri="{FF2B5EF4-FFF2-40B4-BE49-F238E27FC236}">
                <a16:creationId xmlns:a16="http://schemas.microsoft.com/office/drawing/2014/main" id="{E4B22C6C-BDA1-762E-71AE-AF07CCC13D87}"/>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76477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76059" y="304967"/>
            <a:ext cx="8991880" cy="415640"/>
          </a:xfrm>
        </p:spPr>
        <p:txBody>
          <a:bodyPr>
            <a:noAutofit/>
          </a:bodyPr>
          <a:lstStyle/>
          <a:p>
            <a:pPr algn="ctr" eaLnBrk="1" hangingPunct="1"/>
            <a:r>
              <a:rPr lang="en-US" sz="1700" b="1" dirty="0"/>
              <a:t>Data Trending:  Looking at Data With A Long View Is a Better Diagnostic Tool</a:t>
            </a:r>
          </a:p>
        </p:txBody>
      </p:sp>
      <p:pic>
        <p:nvPicPr>
          <p:cNvPr id="70659" name="Picture 12"/>
          <p:cNvPicPr>
            <a:picLocks noChangeAspect="1" noChangeArrowheads="1"/>
          </p:cNvPicPr>
          <p:nvPr/>
        </p:nvPicPr>
        <p:blipFill>
          <a:blip r:embed="rId2"/>
          <a:srcRect/>
          <a:stretch>
            <a:fillRect/>
          </a:stretch>
        </p:blipFill>
        <p:spPr bwMode="auto">
          <a:xfrm>
            <a:off x="529660" y="1066800"/>
            <a:ext cx="8084679" cy="3651512"/>
          </a:xfrm>
          <a:prstGeom prst="rect">
            <a:avLst/>
          </a:prstGeom>
          <a:noFill/>
          <a:ln w="9525">
            <a:noFill/>
            <a:miter lim="800000"/>
            <a:headEnd/>
            <a:tailEnd/>
          </a:ln>
        </p:spPr>
      </p:pic>
      <p:sp>
        <p:nvSpPr>
          <p:cNvPr id="2" name="TextBox 1"/>
          <p:cNvSpPr txBox="1"/>
          <p:nvPr/>
        </p:nvSpPr>
        <p:spPr>
          <a:xfrm>
            <a:off x="3842961" y="4405300"/>
            <a:ext cx="819807" cy="225413"/>
          </a:xfrm>
          <a:prstGeom prst="rect">
            <a:avLst/>
          </a:prstGeom>
          <a:solidFill>
            <a:schemeClr val="bg1"/>
          </a:solidFill>
        </p:spPr>
        <p:txBody>
          <a:bodyPr wrap="none" rtlCol="0">
            <a:noAutofit/>
          </a:bodyPr>
          <a:lstStyle/>
          <a:p>
            <a:pPr>
              <a:lnSpc>
                <a:spcPct val="150000"/>
              </a:lnSpc>
            </a:pPr>
            <a:endParaRPr lang="en-US" b="1" dirty="0"/>
          </a:p>
        </p:txBody>
      </p:sp>
      <p:sp>
        <p:nvSpPr>
          <p:cNvPr id="3" name="Slide Number Placeholder 16">
            <a:extLst>
              <a:ext uri="{FF2B5EF4-FFF2-40B4-BE49-F238E27FC236}">
                <a16:creationId xmlns:a16="http://schemas.microsoft.com/office/drawing/2014/main" id="{6D55C6F4-B32D-350D-5A75-3F1AA562FA84}"/>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122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0B2232-2BF0-A9E7-A1D6-133FC4D23E5A}"/>
              </a:ext>
            </a:extLst>
          </p:cNvPr>
          <p:cNvSpPr>
            <a:spLocks noGrp="1"/>
          </p:cNvSpPr>
          <p:nvPr>
            <p:ph type="title"/>
          </p:nvPr>
        </p:nvSpPr>
        <p:spPr/>
        <p:txBody>
          <a:bodyPr>
            <a:normAutofit/>
          </a:bodyPr>
          <a:lstStyle/>
          <a:p>
            <a:r>
              <a:rPr lang="en-US" b="1" dirty="0">
                <a:solidFill>
                  <a:schemeClr val="tx1"/>
                </a:solidFill>
              </a:rPr>
              <a:t>Learning Objectives:</a:t>
            </a:r>
          </a:p>
        </p:txBody>
      </p:sp>
      <p:sp>
        <p:nvSpPr>
          <p:cNvPr id="12" name="Text Placeholder 11">
            <a:extLst>
              <a:ext uri="{FF2B5EF4-FFF2-40B4-BE49-F238E27FC236}">
                <a16:creationId xmlns:a16="http://schemas.microsoft.com/office/drawing/2014/main" id="{939A1492-6A6B-3621-C9D9-CA963451A568}"/>
              </a:ext>
            </a:extLst>
          </p:cNvPr>
          <p:cNvSpPr>
            <a:spLocks noGrp="1"/>
          </p:cNvSpPr>
          <p:nvPr>
            <p:ph type="body" sz="quarter" idx="11"/>
          </p:nvPr>
        </p:nvSpPr>
        <p:spPr>
          <a:xfrm>
            <a:off x="457200" y="1991227"/>
            <a:ext cx="8229600" cy="2743200"/>
          </a:xfrm>
        </p:spPr>
        <p:txBody>
          <a:bodyPr/>
          <a:lstStyle/>
          <a:p>
            <a:r>
              <a:rPr lang="en-US" sz="2200" dirty="0">
                <a:solidFill>
                  <a:schemeClr val="tx1"/>
                </a:solidFill>
              </a:rPr>
              <a:t>Effectively use data to drive results.</a:t>
            </a:r>
          </a:p>
          <a:p>
            <a:r>
              <a:rPr lang="en-US" sz="2200" dirty="0">
                <a:solidFill>
                  <a:schemeClr val="tx1"/>
                </a:solidFill>
              </a:rPr>
              <a:t>Evaluate data trendlines as they relate to action planning.</a:t>
            </a:r>
          </a:p>
          <a:p>
            <a:endParaRPr lang="en-US" sz="2200" dirty="0">
              <a:solidFill>
                <a:schemeClr val="tx1"/>
              </a:solidFill>
            </a:endParaRPr>
          </a:p>
          <a:p>
            <a:r>
              <a:rPr lang="en-US" sz="2200" dirty="0">
                <a:solidFill>
                  <a:schemeClr val="tx1"/>
                </a:solidFill>
              </a:rPr>
              <a:t>Connect the dots between data analysis, validation, and leadership accountability. </a:t>
            </a:r>
          </a:p>
          <a:p>
            <a:endParaRPr lang="en-US" dirty="0">
              <a:solidFill>
                <a:schemeClr val="tx1"/>
              </a:solidFill>
            </a:endParaRPr>
          </a:p>
        </p:txBody>
      </p:sp>
      <p:sp>
        <p:nvSpPr>
          <p:cNvPr id="2" name="Slide Number Placeholder 16">
            <a:extLst>
              <a:ext uri="{FF2B5EF4-FFF2-40B4-BE49-F238E27FC236}">
                <a16:creationId xmlns:a16="http://schemas.microsoft.com/office/drawing/2014/main" id="{1FA9B06D-A5AC-D2BB-94A7-F32D88A9AD87}"/>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57246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199" y="295682"/>
            <a:ext cx="8387123" cy="872310"/>
          </a:xfrm>
        </p:spPr>
        <p:txBody>
          <a:bodyPr>
            <a:noAutofit/>
          </a:bodyPr>
          <a:lstStyle/>
          <a:p>
            <a:pPr eaLnBrk="1" hangingPunct="1"/>
            <a:r>
              <a:rPr lang="en-US" sz="2600" b="1" dirty="0"/>
              <a:t>Trend Lines Help To Diagnose The Opportunity and Establish Appropriate Treatment Plans</a:t>
            </a:r>
          </a:p>
        </p:txBody>
      </p:sp>
      <p:sp>
        <p:nvSpPr>
          <p:cNvPr id="9" name="Content Placeholder 3"/>
          <p:cNvSpPr>
            <a:spLocks noGrp="1"/>
          </p:cNvSpPr>
          <p:nvPr>
            <p:ph type="subTitle" sz="quarter" idx="15"/>
          </p:nvPr>
        </p:nvSpPr>
        <p:spPr>
          <a:xfrm>
            <a:off x="457199" y="1366307"/>
            <a:ext cx="8229600" cy="614893"/>
          </a:xfrm>
          <a:prstGeom prst="rect">
            <a:avLst/>
          </a:prstGeom>
          <a:solidFill>
            <a:srgbClr val="FFFF00"/>
          </a:solidFill>
          <a:ln>
            <a:solidFill>
              <a:schemeClr val="accent1"/>
            </a:solidFill>
          </a:ln>
          <a:effectLst>
            <a:outerShdw blurRad="63500" sx="102000" sy="102000" algn="ctr" rotWithShape="0">
              <a:prstClr val="black">
                <a:alpha val="40000"/>
              </a:prstClr>
            </a:outerShdw>
          </a:effectLst>
        </p:spPr>
        <p:txBody>
          <a:bodyPr>
            <a:normAutofit/>
          </a:bodyPr>
          <a:lstStyle/>
          <a:p>
            <a:pPr marL="0" indent="0">
              <a:buNone/>
            </a:pPr>
            <a:r>
              <a:rPr lang="en-US" sz="1600" b="1" dirty="0">
                <a:solidFill>
                  <a:schemeClr val="tx1"/>
                </a:solidFill>
              </a:rPr>
              <a:t>Action Plan:</a:t>
            </a:r>
            <a:r>
              <a:rPr lang="en-US" sz="1600" dirty="0">
                <a:solidFill>
                  <a:schemeClr val="tx1"/>
                </a:solidFill>
              </a:rPr>
              <a:t>  </a:t>
            </a:r>
            <a:r>
              <a:rPr lang="en-US" sz="1600" b="0" dirty="0">
                <a:solidFill>
                  <a:schemeClr val="tx1"/>
                </a:solidFill>
              </a:rPr>
              <a:t>Stay the course- current action plans are working!  Reward and Recognize.  Use accelerators (new tools and tactics) to advance success.</a:t>
            </a:r>
          </a:p>
        </p:txBody>
      </p:sp>
      <p:pic>
        <p:nvPicPr>
          <p:cNvPr id="71683" name="Picture 4"/>
          <p:cNvPicPr>
            <a:picLocks noChangeAspect="1" noChangeArrowheads="1"/>
          </p:cNvPicPr>
          <p:nvPr/>
        </p:nvPicPr>
        <p:blipFill>
          <a:blip r:embed="rId2"/>
          <a:srcRect/>
          <a:stretch>
            <a:fillRect/>
          </a:stretch>
        </p:blipFill>
        <p:spPr bwMode="auto">
          <a:xfrm>
            <a:off x="1968712" y="2272687"/>
            <a:ext cx="5206573" cy="2483060"/>
          </a:xfrm>
          <a:prstGeom prst="rect">
            <a:avLst/>
          </a:prstGeom>
          <a:noFill/>
          <a:ln w="9525">
            <a:noFill/>
            <a:miter lim="800000"/>
            <a:headEnd/>
            <a:tailEnd/>
          </a:ln>
        </p:spPr>
      </p:pic>
      <p:sp>
        <p:nvSpPr>
          <p:cNvPr id="2" name="TextBox 1"/>
          <p:cNvSpPr txBox="1"/>
          <p:nvPr/>
        </p:nvSpPr>
        <p:spPr>
          <a:xfrm>
            <a:off x="5453394" y="3321289"/>
            <a:ext cx="713489" cy="414338"/>
          </a:xfrm>
          <a:prstGeom prst="rect">
            <a:avLst/>
          </a:prstGeom>
          <a:solidFill>
            <a:schemeClr val="bg1"/>
          </a:solidFill>
        </p:spPr>
        <p:txBody>
          <a:bodyPr wrap="square" rtlCol="0">
            <a:noAutofit/>
          </a:bodyPr>
          <a:lstStyle/>
          <a:p>
            <a:pPr>
              <a:lnSpc>
                <a:spcPct val="150000"/>
              </a:lnSpc>
            </a:pPr>
            <a:endParaRPr lang="en-US" b="1" dirty="0"/>
          </a:p>
        </p:txBody>
      </p:sp>
      <p:sp>
        <p:nvSpPr>
          <p:cNvPr id="4" name="TextBox 3">
            <a:extLst>
              <a:ext uri="{FF2B5EF4-FFF2-40B4-BE49-F238E27FC236}">
                <a16:creationId xmlns:a16="http://schemas.microsoft.com/office/drawing/2014/main" id="{6F63B7B4-1155-48D2-8CEE-ACE5A5EBEA0A}"/>
              </a:ext>
            </a:extLst>
          </p:cNvPr>
          <p:cNvSpPr txBox="1"/>
          <p:nvPr/>
        </p:nvSpPr>
        <p:spPr>
          <a:xfrm>
            <a:off x="5620702" y="3392141"/>
            <a:ext cx="85438" cy="153888"/>
          </a:xfrm>
          <a:prstGeom prst="rect">
            <a:avLst/>
          </a:prstGeom>
        </p:spPr>
        <p:txBody>
          <a:bodyPr wrap="square" lIns="0" tIns="0" rIns="0" bIns="0" rtlCol="0">
            <a:spAutoFit/>
          </a:bodyPr>
          <a:lstStyle/>
          <a:p>
            <a:pPr marL="0" indent="0">
              <a:buNone/>
            </a:pPr>
            <a:r>
              <a:rPr lang="en-US" sz="1000" b="1" dirty="0">
                <a:solidFill>
                  <a:schemeClr val="tx1"/>
                </a:solidFill>
              </a:rPr>
              <a:t>     </a:t>
            </a:r>
          </a:p>
        </p:txBody>
      </p:sp>
      <p:sp>
        <p:nvSpPr>
          <p:cNvPr id="5" name="TextBox 4">
            <a:extLst>
              <a:ext uri="{FF2B5EF4-FFF2-40B4-BE49-F238E27FC236}">
                <a16:creationId xmlns:a16="http://schemas.microsoft.com/office/drawing/2014/main" id="{03C4BEA9-0734-4619-AFD3-1306BCAE3F74}"/>
              </a:ext>
            </a:extLst>
          </p:cNvPr>
          <p:cNvSpPr txBox="1"/>
          <p:nvPr/>
        </p:nvSpPr>
        <p:spPr>
          <a:xfrm>
            <a:off x="5663421" y="3392141"/>
            <a:ext cx="420052" cy="153888"/>
          </a:xfrm>
          <a:prstGeom prst="rect">
            <a:avLst/>
          </a:prstGeom>
          <a:solidFill>
            <a:schemeClr val="bg1"/>
          </a:solidFill>
        </p:spPr>
        <p:txBody>
          <a:bodyPr wrap="square" lIns="0" tIns="0" rIns="0" bIns="0" rtlCol="0">
            <a:spAutoFit/>
          </a:bodyPr>
          <a:lstStyle/>
          <a:p>
            <a:pPr marL="0" indent="0">
              <a:buNone/>
            </a:pPr>
            <a:endParaRPr lang="en-US" sz="1000" b="1" dirty="0">
              <a:solidFill>
                <a:schemeClr val="tx1"/>
              </a:solidFill>
            </a:endParaRPr>
          </a:p>
        </p:txBody>
      </p:sp>
      <p:sp>
        <p:nvSpPr>
          <p:cNvPr id="3" name="Slide Number Placeholder 16">
            <a:extLst>
              <a:ext uri="{FF2B5EF4-FFF2-40B4-BE49-F238E27FC236}">
                <a16:creationId xmlns:a16="http://schemas.microsoft.com/office/drawing/2014/main" id="{BEF792DA-655F-E1DC-A197-BBE8FD2CA67B}"/>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6176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409074"/>
            <a:ext cx="2771775" cy="656672"/>
          </a:xfrm>
        </p:spPr>
        <p:txBody>
          <a:bodyPr>
            <a:noAutofit/>
          </a:bodyPr>
          <a:lstStyle/>
          <a:p>
            <a:pPr eaLnBrk="1" hangingPunct="1"/>
            <a:r>
              <a:rPr lang="en-US" sz="2800" b="1" dirty="0"/>
              <a:t>Trend Lines: </a:t>
            </a:r>
          </a:p>
        </p:txBody>
      </p:sp>
      <p:sp>
        <p:nvSpPr>
          <p:cNvPr id="8" name="Content Placeholder 3"/>
          <p:cNvSpPr>
            <a:spLocks noGrp="1"/>
          </p:cNvSpPr>
          <p:nvPr>
            <p:ph type="subTitle" sz="quarter" idx="15"/>
          </p:nvPr>
        </p:nvSpPr>
        <p:spPr>
          <a:xfrm>
            <a:off x="3594625" y="480202"/>
            <a:ext cx="4565885" cy="753035"/>
          </a:xfrm>
          <a:prstGeom prst="rect">
            <a:avLst/>
          </a:prstGeom>
          <a:solidFill>
            <a:srgbClr val="FFFF00"/>
          </a:solidFill>
          <a:ln>
            <a:noFill/>
          </a:ln>
          <a:effectLst>
            <a:outerShdw blurRad="63500" sx="102000" sy="102000" algn="ctr" rotWithShape="0">
              <a:prstClr val="black">
                <a:alpha val="40000"/>
              </a:prstClr>
            </a:outerShdw>
          </a:effectLst>
        </p:spPr>
        <p:txBody>
          <a:bodyPr>
            <a:noAutofit/>
          </a:bodyPr>
          <a:lstStyle/>
          <a:p>
            <a:pPr marL="0" indent="0">
              <a:buNone/>
            </a:pPr>
            <a:r>
              <a:rPr lang="en-US" sz="1500" b="1" dirty="0">
                <a:solidFill>
                  <a:schemeClr val="tx1"/>
                </a:solidFill>
                <a:latin typeface="Montserrat" pitchFamily="2" charset="0"/>
              </a:rPr>
              <a:t>NEW ACTION PLAN REQUIRED!</a:t>
            </a:r>
            <a:r>
              <a:rPr lang="en-US" sz="1500" dirty="0">
                <a:solidFill>
                  <a:schemeClr val="tx1"/>
                </a:solidFill>
                <a:latin typeface="Montserrat" pitchFamily="2" charset="0"/>
              </a:rPr>
              <a:t>  </a:t>
            </a:r>
            <a:r>
              <a:rPr lang="en-US" sz="1500" b="0" dirty="0">
                <a:solidFill>
                  <a:schemeClr val="tx1"/>
                </a:solidFill>
                <a:latin typeface="Montserrat" pitchFamily="2" charset="0"/>
              </a:rPr>
              <a:t>Don’t tweak!  Current actions are not working.  You need a new plan.</a:t>
            </a:r>
          </a:p>
        </p:txBody>
      </p:sp>
      <p:pic>
        <p:nvPicPr>
          <p:cNvPr id="72707" name="Picture 5"/>
          <p:cNvPicPr>
            <a:picLocks noChangeAspect="1" noChangeArrowheads="1"/>
          </p:cNvPicPr>
          <p:nvPr/>
        </p:nvPicPr>
        <p:blipFill>
          <a:blip r:embed="rId3"/>
          <a:srcRect/>
          <a:stretch>
            <a:fillRect/>
          </a:stretch>
        </p:blipFill>
        <p:spPr bwMode="auto">
          <a:xfrm>
            <a:off x="674626" y="1652782"/>
            <a:ext cx="7485884" cy="2722531"/>
          </a:xfrm>
          <a:prstGeom prst="rect">
            <a:avLst/>
          </a:prstGeom>
          <a:noFill/>
          <a:ln w="9525">
            <a:noFill/>
            <a:miter lim="800000"/>
            <a:headEnd/>
            <a:tailEnd/>
          </a:ln>
        </p:spPr>
      </p:pic>
      <p:sp>
        <p:nvSpPr>
          <p:cNvPr id="2" name="TextBox 1"/>
          <p:cNvSpPr txBox="1"/>
          <p:nvPr/>
        </p:nvSpPr>
        <p:spPr>
          <a:xfrm>
            <a:off x="1920948" y="2718917"/>
            <a:ext cx="685800" cy="185738"/>
          </a:xfrm>
          <a:prstGeom prst="rect">
            <a:avLst/>
          </a:prstGeom>
          <a:solidFill>
            <a:schemeClr val="bg1">
              <a:lumMod val="85000"/>
            </a:schemeClr>
          </a:solidFill>
        </p:spPr>
        <p:txBody>
          <a:bodyPr wrap="none" rtlCol="0">
            <a:noAutofit/>
          </a:bodyPr>
          <a:lstStyle/>
          <a:p>
            <a:pPr>
              <a:lnSpc>
                <a:spcPct val="150000"/>
              </a:lnSpc>
            </a:pPr>
            <a:endParaRPr lang="en-US" b="1" dirty="0"/>
          </a:p>
        </p:txBody>
      </p:sp>
      <p:sp>
        <p:nvSpPr>
          <p:cNvPr id="4" name="Slide Number Placeholder 16">
            <a:extLst>
              <a:ext uri="{FF2B5EF4-FFF2-40B4-BE49-F238E27FC236}">
                <a16:creationId xmlns:a16="http://schemas.microsoft.com/office/drawing/2014/main" id="{C91780EA-5C78-05E0-4DCD-4824B3FF55D2}"/>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193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fade">
                                      <p:cBhvr>
                                        <p:cTn id="7" dur="5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2D29-5FD4-7557-D6D3-2BEFD5458BE6}"/>
              </a:ext>
            </a:extLst>
          </p:cNvPr>
          <p:cNvSpPr>
            <a:spLocks noGrp="1"/>
          </p:cNvSpPr>
          <p:nvPr>
            <p:ph type="title"/>
          </p:nvPr>
        </p:nvSpPr>
        <p:spPr>
          <a:xfrm>
            <a:off x="527637" y="475749"/>
            <a:ext cx="2971800" cy="386543"/>
          </a:xfrm>
        </p:spPr>
        <p:txBody>
          <a:bodyPr>
            <a:noAutofit/>
          </a:bodyPr>
          <a:lstStyle/>
          <a:p>
            <a:r>
              <a:rPr lang="en-US" sz="2800" b="1" dirty="0"/>
              <a:t>Trend Line:</a:t>
            </a:r>
          </a:p>
        </p:txBody>
      </p:sp>
      <p:pic>
        <p:nvPicPr>
          <p:cNvPr id="4" name="Picture 5">
            <a:extLst>
              <a:ext uri="{FF2B5EF4-FFF2-40B4-BE49-F238E27FC236}">
                <a16:creationId xmlns:a16="http://schemas.microsoft.com/office/drawing/2014/main" id="{4762A735-0E01-63DA-D828-37856481E121}"/>
              </a:ext>
            </a:extLst>
          </p:cNvPr>
          <p:cNvPicPr>
            <a:picLocks noChangeAspect="1" noChangeArrowheads="1"/>
          </p:cNvPicPr>
          <p:nvPr/>
        </p:nvPicPr>
        <p:blipFill>
          <a:blip r:embed="rId3"/>
          <a:srcRect/>
          <a:stretch>
            <a:fillRect/>
          </a:stretch>
        </p:blipFill>
        <p:spPr bwMode="auto">
          <a:xfrm>
            <a:off x="166687" y="1677601"/>
            <a:ext cx="3693700" cy="2103824"/>
          </a:xfrm>
          <a:prstGeom prst="rect">
            <a:avLst/>
          </a:prstGeom>
          <a:noFill/>
          <a:ln w="9525">
            <a:noFill/>
            <a:miter lim="800000"/>
            <a:headEnd/>
            <a:tailEnd/>
          </a:ln>
        </p:spPr>
      </p:pic>
      <p:sp>
        <p:nvSpPr>
          <p:cNvPr id="5" name="Content Placeholder 3">
            <a:extLst>
              <a:ext uri="{FF2B5EF4-FFF2-40B4-BE49-F238E27FC236}">
                <a16:creationId xmlns:a16="http://schemas.microsoft.com/office/drawing/2014/main" id="{B6F08681-54B4-E1BF-C6D4-D37C9EE6C5CC}"/>
              </a:ext>
            </a:extLst>
          </p:cNvPr>
          <p:cNvSpPr txBox="1">
            <a:spLocks/>
          </p:cNvSpPr>
          <p:nvPr/>
        </p:nvSpPr>
        <p:spPr>
          <a:xfrm>
            <a:off x="4046392" y="1640461"/>
            <a:ext cx="4930921" cy="2178104"/>
          </a:xfrm>
          <a:prstGeom prst="rect">
            <a:avLst/>
          </a:prstGeom>
          <a:solidFill>
            <a:srgbClr val="FFFF00"/>
          </a:solidFill>
          <a:ln>
            <a:noFill/>
          </a:ln>
          <a:effectLst>
            <a:outerShdw blurRad="63500" sx="102000" sy="102000" algn="ctr" rotWithShape="0">
              <a:prstClr val="black">
                <a:alpha val="40000"/>
              </a:prstClr>
            </a:outerShdw>
          </a:effectLst>
        </p:spPr>
        <p:txBody>
          <a:bodyPr>
            <a:noAutofit/>
          </a:bodyPr>
          <a:lst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dirty="0">
                <a:solidFill>
                  <a:schemeClr val="tx1"/>
                </a:solidFill>
              </a:rPr>
              <a:t>Action Plan:</a:t>
            </a:r>
            <a:r>
              <a:rPr lang="en-US" sz="1100" dirty="0">
                <a:solidFill>
                  <a:schemeClr val="tx1"/>
                </a:solidFill>
              </a:rPr>
              <a:t>  This reflects </a:t>
            </a:r>
            <a:r>
              <a:rPr lang="en-US" sz="1100" b="1" dirty="0">
                <a:solidFill>
                  <a:schemeClr val="tx1"/>
                </a:solidFill>
              </a:rPr>
              <a:t>variance </a:t>
            </a:r>
            <a:r>
              <a:rPr lang="en-US" sz="1100" dirty="0">
                <a:solidFill>
                  <a:schemeClr val="tx1"/>
                </a:solidFill>
              </a:rPr>
              <a:t>in execution.  Before you can design an action plan you have to do some additional homework to determine if your results reflect a “skill issue”, “will issue” or combination of both.  </a:t>
            </a:r>
          </a:p>
          <a:p>
            <a:r>
              <a:rPr lang="en-US" sz="1100" b="1" dirty="0">
                <a:solidFill>
                  <a:srgbClr val="FF0000"/>
                </a:solidFill>
              </a:rPr>
              <a:t>For skill- </a:t>
            </a:r>
            <a:r>
              <a:rPr lang="en-US" sz="1100" dirty="0">
                <a:solidFill>
                  <a:schemeClr val="tx1"/>
                </a:solidFill>
              </a:rPr>
              <a:t>Are you challenged with a couple of staff or across a whole department?  Your approach may be focused on the individual or a whole group.  Think skills labs, seminars, elevate the subject matter in huddles, validation and follow-up</a:t>
            </a:r>
            <a:r>
              <a:rPr lang="en-US" sz="1100" dirty="0"/>
              <a:t>.  </a:t>
            </a:r>
          </a:p>
          <a:p>
            <a:r>
              <a:rPr lang="en-US" sz="1100" b="1" dirty="0">
                <a:solidFill>
                  <a:srgbClr val="FF0000"/>
                </a:solidFill>
              </a:rPr>
              <a:t>For will- </a:t>
            </a:r>
            <a:r>
              <a:rPr lang="en-US" sz="1100" dirty="0">
                <a:solidFill>
                  <a:schemeClr val="tx1"/>
                </a:solidFill>
              </a:rPr>
              <a:t>think “crucial conversations”, reinforce employee expectation and discipline if non-compliance continues.</a:t>
            </a:r>
          </a:p>
        </p:txBody>
      </p:sp>
      <p:sp>
        <p:nvSpPr>
          <p:cNvPr id="3" name="Slide Number Placeholder 16">
            <a:extLst>
              <a:ext uri="{FF2B5EF4-FFF2-40B4-BE49-F238E27FC236}">
                <a16:creationId xmlns:a16="http://schemas.microsoft.com/office/drawing/2014/main" id="{EAFA587C-F3D3-E943-77D9-7D201464D00E}"/>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8619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65174"/>
            <a:ext cx="3393280" cy="484721"/>
          </a:xfrm>
        </p:spPr>
        <p:txBody>
          <a:bodyPr>
            <a:normAutofit/>
          </a:bodyPr>
          <a:lstStyle/>
          <a:p>
            <a:pPr eaLnBrk="1" hangingPunct="1"/>
            <a:r>
              <a:rPr lang="en-US" sz="2800" b="1" dirty="0"/>
              <a:t>Trend Line:</a:t>
            </a:r>
          </a:p>
        </p:txBody>
      </p:sp>
      <p:pic>
        <p:nvPicPr>
          <p:cNvPr id="6" name="Picture 2">
            <a:extLst>
              <a:ext uri="{FF2B5EF4-FFF2-40B4-BE49-F238E27FC236}">
                <a16:creationId xmlns:a16="http://schemas.microsoft.com/office/drawing/2014/main" id="{C90ED60F-C4EA-4C71-93FD-E76366EB6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 y="1677137"/>
            <a:ext cx="3777327" cy="22355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3"/>
          <p:cNvSpPr>
            <a:spLocks noGrp="1"/>
          </p:cNvSpPr>
          <p:nvPr>
            <p:ph type="subTitle" sz="quarter" idx="15"/>
          </p:nvPr>
        </p:nvSpPr>
        <p:spPr>
          <a:xfrm>
            <a:off x="4243387" y="1677137"/>
            <a:ext cx="4772025" cy="2235559"/>
          </a:xfrm>
          <a:prstGeom prst="rect">
            <a:avLst/>
          </a:prstGeom>
          <a:solidFill>
            <a:srgbClr val="FFFF00"/>
          </a:solidFill>
          <a:ln>
            <a:noFill/>
          </a:ln>
          <a:effectLst>
            <a:outerShdw blurRad="63500" sx="102000" sy="102000" algn="ctr" rotWithShape="0">
              <a:prstClr val="black">
                <a:alpha val="40000"/>
              </a:prstClr>
            </a:outerShdw>
          </a:effectLst>
        </p:spPr>
        <p:txBody>
          <a:bodyPr>
            <a:noAutofit/>
          </a:bodyPr>
          <a:lstStyle/>
          <a:p>
            <a:pPr marL="0" indent="0">
              <a:lnSpc>
                <a:spcPct val="100000"/>
              </a:lnSpc>
              <a:spcBef>
                <a:spcPts val="0"/>
              </a:spcBef>
              <a:buNone/>
            </a:pPr>
            <a:r>
              <a:rPr lang="en-US" sz="1400" b="1" dirty="0">
                <a:solidFill>
                  <a:schemeClr val="tx1"/>
                </a:solidFill>
              </a:rPr>
              <a:t>Action Plan:</a:t>
            </a:r>
            <a:r>
              <a:rPr lang="en-US" sz="1400" dirty="0">
                <a:solidFill>
                  <a:schemeClr val="tx1"/>
                </a:solidFill>
              </a:rPr>
              <a:t>  </a:t>
            </a:r>
            <a:r>
              <a:rPr lang="en-US" sz="1400" b="0" dirty="0">
                <a:solidFill>
                  <a:schemeClr val="tx1"/>
                </a:solidFill>
              </a:rPr>
              <a:t>Before any action plan can be created, complete a root cause analysis to diagnose what caused the event.  Without some diagnosis, we are destined to have a repeat occurrence. </a:t>
            </a:r>
          </a:p>
          <a:p>
            <a:pPr marL="0" indent="0">
              <a:lnSpc>
                <a:spcPct val="100000"/>
              </a:lnSpc>
              <a:spcBef>
                <a:spcPts val="0"/>
              </a:spcBef>
              <a:buNone/>
            </a:pPr>
            <a:endParaRPr lang="en-US" sz="1400" b="0" dirty="0">
              <a:solidFill>
                <a:schemeClr val="tx1"/>
              </a:solidFill>
            </a:endParaRPr>
          </a:p>
          <a:p>
            <a:pPr marL="0" indent="0">
              <a:lnSpc>
                <a:spcPct val="100000"/>
              </a:lnSpc>
              <a:spcBef>
                <a:spcPts val="0"/>
              </a:spcBef>
              <a:buNone/>
            </a:pPr>
            <a:r>
              <a:rPr lang="en-US" sz="1400" b="0" dirty="0">
                <a:solidFill>
                  <a:schemeClr val="tx1"/>
                </a:solidFill>
              </a:rPr>
              <a:t>Action plans should include how to mitigate the impact related to the identified cause. If the event is in reverse (positive uptick in results), diagnose what caused the change so that you can repeat and sustain that level of performance.</a:t>
            </a:r>
          </a:p>
        </p:txBody>
      </p:sp>
      <p:sp>
        <p:nvSpPr>
          <p:cNvPr id="2" name="Slide Number Placeholder 16">
            <a:extLst>
              <a:ext uri="{FF2B5EF4-FFF2-40B4-BE49-F238E27FC236}">
                <a16:creationId xmlns:a16="http://schemas.microsoft.com/office/drawing/2014/main" id="{BA157AE2-F793-B722-0076-AAB5A6470D7F}"/>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3314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7"/>
                                        </p:tgtEl>
                                        <p:attrNameLst>
                                          <p:attrName>style.visibility</p:attrName>
                                        </p:attrNameLst>
                                      </p:cBhvr>
                                      <p:to>
                                        <p:strVal val="visible"/>
                                      </p:to>
                                    </p:set>
                                    <p:animEffect transition="in" filter="fade">
                                      <p:cBhvr>
                                        <p:cTn id="7" dur="500"/>
                                        <p:tgtEl>
                                          <p:spTgt spid="757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P spid="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7150"/>
          </a:xfrm>
          <a:noFill/>
        </p:spPr>
        <p:txBody>
          <a:bodyPr>
            <a:noAutofit/>
          </a:bodyPr>
          <a:lstStyle/>
          <a:p>
            <a:r>
              <a:rPr lang="en-US" sz="2800" b="1" dirty="0">
                <a:solidFill>
                  <a:schemeClr val="tx1"/>
                </a:solidFill>
              </a:rPr>
              <a:t>Use the Monthly Meeting to recalibrate as needed for Success </a:t>
            </a:r>
          </a:p>
        </p:txBody>
      </p:sp>
      <p:sp>
        <p:nvSpPr>
          <p:cNvPr id="7" name="Content Placeholder 6"/>
          <p:cNvSpPr>
            <a:spLocks noGrp="1"/>
          </p:cNvSpPr>
          <p:nvPr>
            <p:ph type="body" sz="quarter" idx="11"/>
          </p:nvPr>
        </p:nvSpPr>
        <p:spPr>
          <a:xfrm>
            <a:off x="457200" y="1581150"/>
            <a:ext cx="6096000" cy="2895600"/>
          </a:xfrm>
        </p:spPr>
        <p:txBody>
          <a:bodyPr>
            <a:normAutofit fontScale="92500"/>
          </a:bodyPr>
          <a:lstStyle/>
          <a:p>
            <a:pPr marL="171450" indent="-171450">
              <a:buFont typeface="Arial" panose="020B0604020202020204" pitchFamily="34" charset="0"/>
              <a:buChar char="•"/>
            </a:pPr>
            <a:r>
              <a:rPr lang="en-US" sz="2200" dirty="0">
                <a:solidFill>
                  <a:schemeClr val="tx1"/>
                </a:solidFill>
              </a:rPr>
              <a:t>Both parties come prepared</a:t>
            </a:r>
          </a:p>
          <a:p>
            <a:pPr marL="171450" indent="-171450">
              <a:buFont typeface="Arial" panose="020B0604020202020204" pitchFamily="34" charset="0"/>
              <a:buChar char="•"/>
            </a:pPr>
            <a:r>
              <a:rPr lang="en-US" sz="2200" dirty="0">
                <a:solidFill>
                  <a:schemeClr val="tx1"/>
                </a:solidFill>
              </a:rPr>
              <a:t>Results drive the discussion</a:t>
            </a:r>
          </a:p>
          <a:p>
            <a:pPr marL="171450" indent="-171450">
              <a:buFont typeface="Arial" panose="020B0604020202020204" pitchFamily="34" charset="0"/>
              <a:buChar char="•"/>
            </a:pPr>
            <a:r>
              <a:rPr lang="en-US" sz="2200" dirty="0">
                <a:solidFill>
                  <a:schemeClr val="tx1"/>
                </a:solidFill>
              </a:rPr>
              <a:t>Plans are realistic and inclusive of all stakeholders</a:t>
            </a:r>
          </a:p>
          <a:p>
            <a:pPr marL="171450" indent="-171450">
              <a:buFont typeface="Arial" panose="020B0604020202020204" pitchFamily="34" charset="0"/>
              <a:buChar char="•"/>
            </a:pPr>
            <a:r>
              <a:rPr lang="en-US" sz="2200" dirty="0">
                <a:solidFill>
                  <a:schemeClr val="tx1"/>
                </a:solidFill>
              </a:rPr>
              <a:t>Clarity in expectations and next steps before meeting close</a:t>
            </a:r>
          </a:p>
          <a:p>
            <a:pPr marL="171450" indent="-171450">
              <a:buFont typeface="Arial" panose="020B0604020202020204" pitchFamily="34" charset="0"/>
              <a:buChar char="•"/>
            </a:pPr>
            <a:r>
              <a:rPr lang="en-US" sz="2200" dirty="0">
                <a:solidFill>
                  <a:schemeClr val="tx1"/>
                </a:solidFill>
              </a:rPr>
              <a:t>Includes review of professional development</a:t>
            </a:r>
          </a:p>
          <a:p>
            <a:endParaRPr lang="en-US" b="1" dirty="0"/>
          </a:p>
          <a:p>
            <a:endParaRPr lang="en-US" b="1" dirty="0"/>
          </a:p>
          <a:p>
            <a:endParaRPr lang="en-US" b="1" dirty="0"/>
          </a:p>
          <a:p>
            <a:endParaRPr lang="en-US" dirty="0"/>
          </a:p>
        </p:txBody>
      </p:sp>
      <p:pic>
        <p:nvPicPr>
          <p:cNvPr id="3" name="Picture 2" descr="Word Prompt for Week 6/52 — &lt;strong&gt;Recalibrate&lt;/strong&gt;"/>
          <p:cNvPicPr>
            <a:picLocks noChangeAspect="1"/>
          </p:cNvPicPr>
          <p:nvPr/>
        </p:nvPicPr>
        <p:blipFill>
          <a:blip r:embed="rId2"/>
          <a:stretch>
            <a:fillRect/>
          </a:stretch>
        </p:blipFill>
        <p:spPr>
          <a:xfrm>
            <a:off x="6446732" y="1505327"/>
            <a:ext cx="2422736" cy="2132845"/>
          </a:xfrm>
          <a:prstGeom prst="rect">
            <a:avLst/>
          </a:prstGeom>
        </p:spPr>
      </p:pic>
      <p:sp>
        <p:nvSpPr>
          <p:cNvPr id="4" name="Slide Number Placeholder 16">
            <a:extLst>
              <a:ext uri="{FF2B5EF4-FFF2-40B4-BE49-F238E27FC236}">
                <a16:creationId xmlns:a16="http://schemas.microsoft.com/office/drawing/2014/main" id="{BB88EC62-98EF-7213-3118-CEFB078F4E16}"/>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68339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01663"/>
            <a:ext cx="8877300" cy="420686"/>
          </a:xfrm>
        </p:spPr>
        <p:txBody>
          <a:bodyPr>
            <a:noAutofit/>
          </a:bodyPr>
          <a:lstStyle/>
          <a:p>
            <a:pPr algn="ctr"/>
            <a:r>
              <a:rPr lang="en-US" sz="2400" b="1" dirty="0">
                <a:solidFill>
                  <a:schemeClr val="tx1"/>
                </a:solidFill>
              </a:rPr>
              <a:t>Focus on Intentional Communication</a:t>
            </a:r>
          </a:p>
        </p:txBody>
      </p:sp>
      <p:sp>
        <p:nvSpPr>
          <p:cNvPr id="3" name="Content Placeholder 2"/>
          <p:cNvSpPr>
            <a:spLocks noGrp="1"/>
          </p:cNvSpPr>
          <p:nvPr>
            <p:ph type="body" sz="quarter" idx="11"/>
          </p:nvPr>
        </p:nvSpPr>
        <p:spPr>
          <a:xfrm>
            <a:off x="457200" y="1619250"/>
            <a:ext cx="8229600" cy="3077076"/>
          </a:xfrm>
        </p:spPr>
        <p:txBody>
          <a:bodyPr>
            <a:normAutofit fontScale="40000" lnSpcReduction="20000"/>
          </a:bodyPr>
          <a:lstStyle/>
          <a:p>
            <a:pPr marL="0" indent="0">
              <a:lnSpc>
                <a:spcPct val="120000"/>
              </a:lnSpc>
              <a:spcBef>
                <a:spcPts val="0"/>
              </a:spcBef>
              <a:buNone/>
            </a:pPr>
            <a:r>
              <a:rPr lang="en-US" sz="3800" b="1" dirty="0">
                <a:solidFill>
                  <a:schemeClr val="tx1"/>
                </a:solidFill>
              </a:rPr>
              <a:t>This is not about filling out forms…</a:t>
            </a:r>
          </a:p>
          <a:p>
            <a:pPr>
              <a:lnSpc>
                <a:spcPct val="120000"/>
              </a:lnSpc>
              <a:spcBef>
                <a:spcPts val="0"/>
              </a:spcBef>
            </a:pPr>
            <a:endParaRPr lang="en-US" sz="3800" b="1" dirty="0">
              <a:solidFill>
                <a:schemeClr val="tx1"/>
              </a:solidFill>
            </a:endParaRPr>
          </a:p>
          <a:p>
            <a:pPr marL="0" indent="0">
              <a:lnSpc>
                <a:spcPct val="120000"/>
              </a:lnSpc>
              <a:spcBef>
                <a:spcPts val="0"/>
              </a:spcBef>
              <a:buNone/>
            </a:pPr>
            <a:r>
              <a:rPr lang="en-US" sz="3800" b="1" dirty="0">
                <a:solidFill>
                  <a:schemeClr val="tx1"/>
                </a:solidFill>
              </a:rPr>
              <a:t>It’s about moving organizational results!</a:t>
            </a: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endParaRPr lang="en-US" sz="2800" b="1" dirty="0">
              <a:solidFill>
                <a:schemeClr val="tx1"/>
              </a:solidFill>
            </a:endParaRPr>
          </a:p>
          <a:p>
            <a:pPr marL="0" indent="0">
              <a:lnSpc>
                <a:spcPct val="120000"/>
              </a:lnSpc>
              <a:spcBef>
                <a:spcPts val="0"/>
              </a:spcBef>
              <a:buNone/>
            </a:pPr>
            <a:r>
              <a:rPr lang="en-US" sz="3400" b="1" dirty="0">
                <a:solidFill>
                  <a:schemeClr val="tx1"/>
                </a:solidFill>
              </a:rPr>
              <a:t>Intentional Communication</a:t>
            </a:r>
          </a:p>
          <a:p>
            <a:pPr marL="0" indent="0">
              <a:lnSpc>
                <a:spcPct val="120000"/>
              </a:lnSpc>
              <a:spcBef>
                <a:spcPts val="0"/>
              </a:spcBef>
              <a:buNone/>
            </a:pPr>
            <a:endParaRPr lang="en-US" sz="3400" b="1" dirty="0">
              <a:solidFill>
                <a:schemeClr val="tx1"/>
              </a:solidFill>
            </a:endParaRPr>
          </a:p>
          <a:p>
            <a:pPr marL="0" indent="0">
              <a:lnSpc>
                <a:spcPct val="120000"/>
              </a:lnSpc>
              <a:spcBef>
                <a:spcPts val="0"/>
              </a:spcBef>
              <a:buNone/>
            </a:pPr>
            <a:endParaRPr lang="en-US" sz="3400" b="1" dirty="0">
              <a:solidFill>
                <a:schemeClr val="tx1"/>
              </a:solidFill>
            </a:endParaRPr>
          </a:p>
          <a:p>
            <a:pPr marL="0" indent="0">
              <a:lnSpc>
                <a:spcPct val="120000"/>
              </a:lnSpc>
              <a:spcBef>
                <a:spcPts val="0"/>
              </a:spcBef>
              <a:buNone/>
            </a:pPr>
            <a:r>
              <a:rPr lang="en-US" sz="3800" b="1" dirty="0">
                <a:solidFill>
                  <a:schemeClr val="tx1"/>
                </a:solidFill>
              </a:rPr>
              <a:t>Self</a:t>
            </a:r>
            <a:r>
              <a:rPr lang="en-US" sz="3800" dirty="0">
                <a:solidFill>
                  <a:schemeClr val="tx1"/>
                </a:solidFill>
              </a:rPr>
              <a:t> (retrospective review of results; prospective review of internal and external variables which may impact performance)</a:t>
            </a:r>
          </a:p>
          <a:p>
            <a:pPr marL="0" indent="0">
              <a:lnSpc>
                <a:spcPct val="120000"/>
              </a:lnSpc>
              <a:spcBef>
                <a:spcPts val="0"/>
              </a:spcBef>
              <a:buNone/>
            </a:pPr>
            <a:endParaRPr lang="en-US" sz="3800" dirty="0">
              <a:solidFill>
                <a:schemeClr val="tx1"/>
              </a:solidFill>
            </a:endParaRPr>
          </a:p>
          <a:p>
            <a:pPr marL="0" indent="0">
              <a:lnSpc>
                <a:spcPct val="120000"/>
              </a:lnSpc>
              <a:spcBef>
                <a:spcPts val="0"/>
              </a:spcBef>
              <a:buNone/>
            </a:pPr>
            <a:r>
              <a:rPr lang="en-US" sz="3800" b="1" dirty="0">
                <a:solidFill>
                  <a:schemeClr val="tx1"/>
                </a:solidFill>
              </a:rPr>
              <a:t>Peers/Staff</a:t>
            </a:r>
            <a:r>
              <a:rPr lang="en-US" sz="3800" dirty="0">
                <a:solidFill>
                  <a:schemeClr val="tx1"/>
                </a:solidFill>
              </a:rPr>
              <a:t> – collaborative action planning; f/up</a:t>
            </a:r>
          </a:p>
          <a:p>
            <a:pPr marL="0" indent="0">
              <a:lnSpc>
                <a:spcPct val="120000"/>
              </a:lnSpc>
              <a:spcBef>
                <a:spcPts val="0"/>
              </a:spcBef>
              <a:buNone/>
            </a:pPr>
            <a:endParaRPr lang="en-US" sz="3800" dirty="0">
              <a:solidFill>
                <a:schemeClr val="tx1"/>
              </a:solidFill>
            </a:endParaRPr>
          </a:p>
          <a:p>
            <a:pPr marL="0" indent="0">
              <a:lnSpc>
                <a:spcPct val="120000"/>
              </a:lnSpc>
              <a:spcBef>
                <a:spcPts val="0"/>
              </a:spcBef>
              <a:buNone/>
            </a:pPr>
            <a:r>
              <a:rPr lang="en-US" sz="3800" b="1" dirty="0">
                <a:solidFill>
                  <a:schemeClr val="tx1"/>
                </a:solidFill>
              </a:rPr>
              <a:t>Leadership</a:t>
            </a:r>
            <a:r>
              <a:rPr lang="en-US" sz="3800" dirty="0">
                <a:solidFill>
                  <a:schemeClr val="tx1"/>
                </a:solidFill>
              </a:rPr>
              <a:t>= Verification/Validation</a:t>
            </a:r>
          </a:p>
          <a:p>
            <a:pPr marL="0" indent="0">
              <a:lnSpc>
                <a:spcPct val="120000"/>
              </a:lnSpc>
              <a:spcBef>
                <a:spcPts val="0"/>
              </a:spcBef>
              <a:buNone/>
            </a:pPr>
            <a:endParaRPr lang="en-US" sz="2800" b="1" dirty="0">
              <a:solidFill>
                <a:schemeClr val="tx1"/>
              </a:solidFill>
            </a:endParaRPr>
          </a:p>
          <a:p>
            <a:pPr marL="0" indent="0">
              <a:buNone/>
            </a:pPr>
            <a:endParaRPr lang="en-US" sz="1800" b="1" dirty="0">
              <a:solidFill>
                <a:schemeClr val="tx1"/>
              </a:solidFill>
            </a:endParaRPr>
          </a:p>
        </p:txBody>
      </p:sp>
      <p:pic>
        <p:nvPicPr>
          <p:cNvPr id="7" name="Picture 6" descr="There are two kinds of intentions - conscious and unconscious.">
            <a:extLst>
              <a:ext uri="{FF2B5EF4-FFF2-40B4-BE49-F238E27FC236}">
                <a16:creationId xmlns:a16="http://schemas.microsoft.com/office/drawing/2014/main" id="{BD6C8CEB-C03D-B9CB-A291-2E3E04F4D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34640"/>
            <a:ext cx="3362975" cy="1679148"/>
          </a:xfrm>
          <a:prstGeom prst="rect">
            <a:avLst/>
          </a:prstGeom>
        </p:spPr>
      </p:pic>
      <p:sp>
        <p:nvSpPr>
          <p:cNvPr id="4" name="Slide Number Placeholder 16">
            <a:extLst>
              <a:ext uri="{FF2B5EF4-FFF2-40B4-BE49-F238E27FC236}">
                <a16:creationId xmlns:a16="http://schemas.microsoft.com/office/drawing/2014/main" id="{78D59DDA-5375-C442-6891-7BDA46E93991}"/>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991942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normAutofit fontScale="90000"/>
          </a:bodyPr>
          <a:lstStyle/>
          <a:p>
            <a:pPr algn="ctr" eaLnBrk="1" hangingPunct="1"/>
            <a:r>
              <a:rPr lang="en-US" b="1" dirty="0"/>
              <a:t>In Leadership…Data is Your Friend!  </a:t>
            </a:r>
          </a:p>
        </p:txBody>
      </p:sp>
      <p:sp>
        <p:nvSpPr>
          <p:cNvPr id="86018" name="Content Placeholder 2"/>
          <p:cNvSpPr>
            <a:spLocks noGrp="1"/>
          </p:cNvSpPr>
          <p:nvPr>
            <p:ph type="body" sz="quarter" idx="11"/>
          </p:nvPr>
        </p:nvSpPr>
        <p:spPr>
          <a:xfrm>
            <a:off x="457200" y="1386540"/>
            <a:ext cx="8229600" cy="573181"/>
          </a:xfrm>
        </p:spPr>
        <p:txBody>
          <a:bodyPr>
            <a:normAutofit/>
          </a:bodyPr>
          <a:lstStyle/>
          <a:p>
            <a:pPr marL="0" indent="0">
              <a:buNone/>
            </a:pPr>
            <a:r>
              <a:rPr lang="en-US" sz="2400" dirty="0">
                <a:solidFill>
                  <a:schemeClr val="tx1"/>
                </a:solidFill>
              </a:rPr>
              <a:t>It gives you the information necessary to drive results!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01" y="2215415"/>
            <a:ext cx="2144397" cy="2573277"/>
          </a:xfrm>
          <a:prstGeom prst="rect">
            <a:avLst/>
          </a:prstGeom>
          <a:solidFill>
            <a:schemeClr val="bg1"/>
          </a:solidFill>
        </p:spPr>
      </p:pic>
      <p:sp>
        <p:nvSpPr>
          <p:cNvPr id="3" name="Slide Number Placeholder 16">
            <a:extLst>
              <a:ext uri="{FF2B5EF4-FFF2-40B4-BE49-F238E27FC236}">
                <a16:creationId xmlns:a16="http://schemas.microsoft.com/office/drawing/2014/main" id="{7A901D13-F68F-CF71-5C68-29185236132F}"/>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572298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4"/>
          <p:cNvSpPr>
            <a:spLocks noGrp="1"/>
          </p:cNvSpPr>
          <p:nvPr>
            <p:ph type="title"/>
          </p:nvPr>
        </p:nvSpPr>
        <p:spPr>
          <a:xfrm>
            <a:off x="457200" y="262212"/>
            <a:ext cx="8229600" cy="656676"/>
          </a:xfrm>
        </p:spPr>
        <p:txBody>
          <a:bodyPr>
            <a:normAutofit/>
          </a:bodyPr>
          <a:lstStyle/>
          <a:p>
            <a:r>
              <a:rPr lang="en-US" sz="3200" b="1" dirty="0"/>
              <a:t>Driving performance</a:t>
            </a:r>
          </a:p>
        </p:txBody>
      </p:sp>
      <p:sp>
        <p:nvSpPr>
          <p:cNvPr id="77826" name="Content Placeholder 5"/>
          <p:cNvSpPr>
            <a:spLocks noGrp="1"/>
          </p:cNvSpPr>
          <p:nvPr>
            <p:ph type="body" sz="quarter" idx="11"/>
          </p:nvPr>
        </p:nvSpPr>
        <p:spPr>
          <a:xfrm>
            <a:off x="457200" y="2347330"/>
            <a:ext cx="6096000" cy="2043474"/>
          </a:xfrm>
        </p:spPr>
        <p:txBody>
          <a:bodyPr>
            <a:normAutofit/>
          </a:bodyPr>
          <a:lstStyle/>
          <a:p>
            <a:pPr marL="0" indent="0">
              <a:buNone/>
            </a:pPr>
            <a:endParaRPr lang="en-US" sz="2000" b="1" dirty="0">
              <a:solidFill>
                <a:srgbClr val="FF0000"/>
              </a:solidFill>
            </a:endParaRPr>
          </a:p>
          <a:p>
            <a:r>
              <a:rPr lang="en-US" sz="2000" b="1" dirty="0">
                <a:solidFill>
                  <a:srgbClr val="0070C0"/>
                </a:solidFill>
              </a:rPr>
              <a:t>Validate, Validate, Validate (observe)</a:t>
            </a:r>
          </a:p>
          <a:p>
            <a:r>
              <a:rPr lang="en-US" sz="2000" b="1" dirty="0">
                <a:solidFill>
                  <a:srgbClr val="0070C0"/>
                </a:solidFill>
              </a:rPr>
              <a:t>Coach</a:t>
            </a:r>
          </a:p>
          <a:p>
            <a:r>
              <a:rPr lang="en-US" sz="2000" b="1" dirty="0">
                <a:solidFill>
                  <a:srgbClr val="0070C0"/>
                </a:solidFill>
              </a:rPr>
              <a:t>Elevate Accountability</a:t>
            </a:r>
          </a:p>
        </p:txBody>
      </p:sp>
      <p:sp>
        <p:nvSpPr>
          <p:cNvPr id="2" name="Subtitle 1">
            <a:extLst>
              <a:ext uri="{FF2B5EF4-FFF2-40B4-BE49-F238E27FC236}">
                <a16:creationId xmlns:a16="http://schemas.microsoft.com/office/drawing/2014/main" id="{0DC98DB9-275C-4638-FA4A-474475367E76}"/>
              </a:ext>
            </a:extLst>
          </p:cNvPr>
          <p:cNvSpPr>
            <a:spLocks noGrp="1"/>
          </p:cNvSpPr>
          <p:nvPr>
            <p:ph type="subTitle" sz="quarter" idx="15"/>
          </p:nvPr>
        </p:nvSpPr>
        <p:spPr>
          <a:xfrm>
            <a:off x="457200" y="1262361"/>
            <a:ext cx="8229600" cy="770734"/>
          </a:xfrm>
        </p:spPr>
        <p:txBody>
          <a:bodyPr>
            <a:normAutofit/>
          </a:bodyPr>
          <a:lstStyle/>
          <a:p>
            <a:r>
              <a:rPr lang="en-US" sz="2000" b="1" dirty="0">
                <a:solidFill>
                  <a:srgbClr val="FF0000"/>
                </a:solidFill>
              </a:rPr>
              <a:t>If you are not getting the results and you have implemented the appropriate tactics….check the quality of the interaction.</a:t>
            </a:r>
          </a:p>
          <a:p>
            <a:endParaRPr lang="en-US" dirty="0"/>
          </a:p>
        </p:txBody>
      </p:sp>
      <p:pic>
        <p:nvPicPr>
          <p:cNvPr id="3" name="Picture 2">
            <a:extLst>
              <a:ext uri="{FF2B5EF4-FFF2-40B4-BE49-F238E27FC236}">
                <a16:creationId xmlns:a16="http://schemas.microsoft.com/office/drawing/2014/main" id="{40365AB8-1F0F-45EB-BC0D-CEBB1B1DB4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5317" y="2099239"/>
            <a:ext cx="3312216" cy="2539657"/>
          </a:xfrm>
          <a:prstGeom prst="rect">
            <a:avLst/>
          </a:prstGeom>
        </p:spPr>
      </p:pic>
      <p:sp>
        <p:nvSpPr>
          <p:cNvPr id="4" name="Slide Number Placeholder 16">
            <a:extLst>
              <a:ext uri="{FF2B5EF4-FFF2-40B4-BE49-F238E27FC236}">
                <a16:creationId xmlns:a16="http://schemas.microsoft.com/office/drawing/2014/main" id="{AA0E2B9A-C4C5-555A-2EB6-3D23DB740DD2}"/>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2691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56B11C7-F1A9-E6EA-0782-56F846AF9437}"/>
              </a:ext>
            </a:extLst>
          </p:cNvPr>
          <p:cNvSpPr>
            <a:spLocks noGrp="1"/>
          </p:cNvSpPr>
          <p:nvPr>
            <p:ph type="pic" sz="quarter" idx="16"/>
          </p:nvPr>
        </p:nvSpPr>
        <p:spPr/>
      </p:sp>
      <p:pic>
        <p:nvPicPr>
          <p:cNvPr id="74754" name="Picture 2" descr="C:\Users\jackie.gaines\AppData\Local\Microsoft\Windows\Temporary Internet Files\Content.IE5\F4F8S4FF\MC900439343[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03494"/>
            <a:ext cx="2800350" cy="2800350"/>
          </a:xfrm>
          <a:prstGeom prst="rect">
            <a:avLst/>
          </a:prstGeom>
          <a:solidFill>
            <a:srgbClr val="FFFFFF"/>
          </a:solidFill>
        </p:spPr>
      </p:pic>
      <p:sp>
        <p:nvSpPr>
          <p:cNvPr id="4" name="Text Placeholder 3">
            <a:extLst>
              <a:ext uri="{FF2B5EF4-FFF2-40B4-BE49-F238E27FC236}">
                <a16:creationId xmlns:a16="http://schemas.microsoft.com/office/drawing/2014/main" id="{BF43DD4C-899B-1B80-C8F8-61519F8D1D2B}"/>
              </a:ext>
            </a:extLst>
          </p:cNvPr>
          <p:cNvSpPr>
            <a:spLocks noGrp="1"/>
          </p:cNvSpPr>
          <p:nvPr>
            <p:ph type="body" sz="quarter" idx="17"/>
          </p:nvPr>
        </p:nvSpPr>
        <p:spPr>
          <a:xfrm>
            <a:off x="1222450" y="2105024"/>
            <a:ext cx="2800350" cy="2082917"/>
          </a:xfrm>
          <a:solidFill>
            <a:schemeClr val="accent6">
              <a:lumMod val="20000"/>
              <a:lumOff val="80000"/>
            </a:schemeClr>
          </a:solidFill>
        </p:spPr>
        <p:txBody>
          <a:bodyPr>
            <a:normAutofit/>
          </a:bodyPr>
          <a:lstStyle/>
          <a:p>
            <a:pPr marL="0" indent="0" algn="ctr">
              <a:lnSpc>
                <a:spcPct val="90000"/>
              </a:lnSpc>
              <a:buNone/>
            </a:pPr>
            <a:r>
              <a:rPr lang="en-US" sz="2400" dirty="0">
                <a:solidFill>
                  <a:schemeClr val="tx1"/>
                </a:solidFill>
              </a:rPr>
              <a:t>Trust But Verify!</a:t>
            </a:r>
          </a:p>
          <a:p>
            <a:pPr marL="0" indent="0" algn="ctr">
              <a:lnSpc>
                <a:spcPct val="90000"/>
              </a:lnSpc>
              <a:buNone/>
            </a:pPr>
            <a:r>
              <a:rPr lang="en-US" sz="2400" dirty="0">
                <a:solidFill>
                  <a:schemeClr val="tx1"/>
                </a:solidFill>
              </a:rPr>
              <a:t>Observation is Critical to Success and Consistency in Execution</a:t>
            </a:r>
          </a:p>
        </p:txBody>
      </p:sp>
      <p:sp>
        <p:nvSpPr>
          <p:cNvPr id="2" name="Slide Number Placeholder 16">
            <a:extLst>
              <a:ext uri="{FF2B5EF4-FFF2-40B4-BE49-F238E27FC236}">
                <a16:creationId xmlns:a16="http://schemas.microsoft.com/office/drawing/2014/main" id="{4B0AEB33-DD22-D388-9671-0157C9095CAA}"/>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57260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34368" y="1493728"/>
            <a:ext cx="7453922" cy="2729165"/>
          </a:xfrm>
          <a:prstGeom prst="rect">
            <a:avLst/>
          </a:prstGeom>
        </p:spPr>
        <p:txBody>
          <a:bodyPr vert="horz" lIns="274320" tIns="274320" rIns="274320" bIns="274320" rtlCol="0" anchor="ctr">
            <a:normAutofit/>
          </a:bodyPr>
          <a:lstStyle/>
          <a:p>
            <a:pPr>
              <a:lnSpc>
                <a:spcPct val="80000"/>
              </a:lnSpc>
              <a:spcBef>
                <a:spcPct val="0"/>
              </a:spcBef>
              <a:spcAft>
                <a:spcPts val="600"/>
              </a:spcAft>
            </a:pPr>
            <a:r>
              <a:rPr lang="en-US" sz="3000" b="1" kern="1200" cap="none" dirty="0">
                <a:solidFill>
                  <a:schemeClr val="bg1"/>
                </a:solidFill>
                <a:latin typeface="+mn-lt"/>
                <a:ea typeface="+mj-ea"/>
                <a:cs typeface="Arial Narrow"/>
              </a:rPr>
              <a:t>Accountability takes place</a:t>
            </a:r>
          </a:p>
          <a:p>
            <a:pPr>
              <a:lnSpc>
                <a:spcPct val="80000"/>
              </a:lnSpc>
              <a:spcBef>
                <a:spcPct val="0"/>
              </a:spcBef>
              <a:spcAft>
                <a:spcPts val="600"/>
              </a:spcAft>
            </a:pPr>
            <a:r>
              <a:rPr lang="en-US" sz="3000" b="1" kern="1200" cap="none" dirty="0">
                <a:solidFill>
                  <a:schemeClr val="bg1"/>
                </a:solidFill>
                <a:latin typeface="+mn-lt"/>
                <a:ea typeface="+mj-ea"/>
                <a:cs typeface="Arial Narrow"/>
              </a:rPr>
              <a:t> </a:t>
            </a:r>
          </a:p>
          <a:p>
            <a:pPr>
              <a:lnSpc>
                <a:spcPct val="80000"/>
              </a:lnSpc>
              <a:spcBef>
                <a:spcPct val="0"/>
              </a:spcBef>
              <a:spcAft>
                <a:spcPts val="600"/>
              </a:spcAft>
            </a:pPr>
            <a:r>
              <a:rPr lang="en-US" sz="3000" b="1" kern="1200" cap="none" dirty="0">
                <a:solidFill>
                  <a:schemeClr val="bg1"/>
                </a:solidFill>
                <a:latin typeface="+mn-lt"/>
                <a:ea typeface="+mj-ea"/>
                <a:cs typeface="Arial Narrow"/>
              </a:rPr>
              <a:t>when leaders INSPECT</a:t>
            </a:r>
          </a:p>
          <a:p>
            <a:pPr>
              <a:lnSpc>
                <a:spcPct val="80000"/>
              </a:lnSpc>
              <a:spcBef>
                <a:spcPct val="0"/>
              </a:spcBef>
              <a:spcAft>
                <a:spcPts val="600"/>
              </a:spcAft>
            </a:pPr>
            <a:endParaRPr lang="en-US" sz="3000" b="1" kern="1200" cap="none" dirty="0">
              <a:solidFill>
                <a:schemeClr val="bg1"/>
              </a:solidFill>
              <a:latin typeface="+mn-lt"/>
              <a:ea typeface="+mj-ea"/>
              <a:cs typeface="Arial Narrow"/>
            </a:endParaRPr>
          </a:p>
          <a:p>
            <a:pPr>
              <a:lnSpc>
                <a:spcPct val="80000"/>
              </a:lnSpc>
              <a:spcBef>
                <a:spcPct val="0"/>
              </a:spcBef>
              <a:spcAft>
                <a:spcPts val="600"/>
              </a:spcAft>
            </a:pPr>
            <a:r>
              <a:rPr lang="en-US" sz="3000" b="1" kern="1200" cap="none" dirty="0">
                <a:solidFill>
                  <a:schemeClr val="bg1"/>
                </a:solidFill>
                <a:latin typeface="+mn-lt"/>
                <a:ea typeface="+mj-ea"/>
                <a:cs typeface="Arial Narrow"/>
              </a:rPr>
              <a:t> what they EXPECT</a:t>
            </a:r>
          </a:p>
        </p:txBody>
      </p:sp>
      <p:sp>
        <p:nvSpPr>
          <p:cNvPr id="7" name="Picture Placeholder 6">
            <a:extLst>
              <a:ext uri="{FF2B5EF4-FFF2-40B4-BE49-F238E27FC236}">
                <a16:creationId xmlns:a16="http://schemas.microsoft.com/office/drawing/2014/main" id="{F4FDFB47-1191-8014-AEC0-CF9CE632E325}"/>
              </a:ext>
            </a:extLst>
          </p:cNvPr>
          <p:cNvSpPr>
            <a:spLocks noGrp="1"/>
          </p:cNvSpPr>
          <p:nvPr>
            <p:ph type="pic" sz="quarter" idx="12"/>
          </p:nvPr>
        </p:nvSpPr>
        <p:spPr/>
      </p:sp>
      <p:sp>
        <p:nvSpPr>
          <p:cNvPr id="2" name="Title 1">
            <a:extLst>
              <a:ext uri="{FF2B5EF4-FFF2-40B4-BE49-F238E27FC236}">
                <a16:creationId xmlns:a16="http://schemas.microsoft.com/office/drawing/2014/main" id="{907D8120-E1B0-97D9-0B63-33812F90594A}"/>
              </a:ext>
            </a:extLst>
          </p:cNvPr>
          <p:cNvSpPr>
            <a:spLocks noGrp="1"/>
          </p:cNvSpPr>
          <p:nvPr>
            <p:ph type="title"/>
          </p:nvPr>
        </p:nvSpPr>
        <p:spPr>
          <a:xfrm>
            <a:off x="914400" y="1684591"/>
            <a:ext cx="7315200" cy="2347438"/>
          </a:xfrm>
        </p:spPr>
        <p:txBody>
          <a:bodyPr>
            <a:normAutofit/>
          </a:bodyPr>
          <a:lstStyle/>
          <a:p>
            <a:pPr algn="ctr">
              <a:lnSpc>
                <a:spcPct val="80000"/>
              </a:lnSpc>
              <a:spcBef>
                <a:spcPct val="0"/>
              </a:spcBef>
              <a:spcAft>
                <a:spcPts val="600"/>
              </a:spcAft>
            </a:pPr>
            <a:r>
              <a:rPr lang="en-US" sz="3200" kern="1200" cap="none" dirty="0">
                <a:solidFill>
                  <a:schemeClr val="tx1"/>
                </a:solidFill>
                <a:latin typeface="Montserrat" pitchFamily="2" charset="0"/>
              </a:rPr>
              <a:t>Accountability takes place</a:t>
            </a:r>
            <a:br>
              <a:rPr lang="en-US" sz="3200" kern="1200" cap="none" dirty="0">
                <a:solidFill>
                  <a:schemeClr val="tx1"/>
                </a:solidFill>
                <a:latin typeface="Montserrat" pitchFamily="2" charset="0"/>
              </a:rPr>
            </a:br>
            <a:r>
              <a:rPr lang="en-US" sz="3200" kern="1200" cap="none" dirty="0">
                <a:solidFill>
                  <a:schemeClr val="tx1"/>
                </a:solidFill>
                <a:latin typeface="Montserrat" pitchFamily="2" charset="0"/>
              </a:rPr>
              <a:t> </a:t>
            </a:r>
            <a:br>
              <a:rPr lang="en-US" sz="3200" kern="1200" cap="none" dirty="0">
                <a:solidFill>
                  <a:schemeClr val="tx1"/>
                </a:solidFill>
                <a:latin typeface="Montserrat" pitchFamily="2" charset="0"/>
              </a:rPr>
            </a:br>
            <a:r>
              <a:rPr lang="en-US" sz="3200" kern="1200" cap="none" dirty="0">
                <a:solidFill>
                  <a:schemeClr val="tx1"/>
                </a:solidFill>
                <a:latin typeface="Montserrat" pitchFamily="2" charset="0"/>
              </a:rPr>
              <a:t>when leaders INSPECT</a:t>
            </a:r>
            <a:br>
              <a:rPr lang="en-US" sz="3200" kern="1200" cap="none" dirty="0">
                <a:solidFill>
                  <a:schemeClr val="tx1"/>
                </a:solidFill>
                <a:latin typeface="Montserrat" pitchFamily="2" charset="0"/>
              </a:rPr>
            </a:br>
            <a:br>
              <a:rPr lang="en-US" sz="3200" kern="1200" cap="none" dirty="0">
                <a:solidFill>
                  <a:schemeClr val="tx1"/>
                </a:solidFill>
                <a:latin typeface="Montserrat" pitchFamily="2" charset="0"/>
              </a:rPr>
            </a:br>
            <a:r>
              <a:rPr lang="en-US" sz="3200" kern="1200" cap="none" dirty="0">
                <a:solidFill>
                  <a:schemeClr val="tx1"/>
                </a:solidFill>
                <a:latin typeface="Montserrat" pitchFamily="2" charset="0"/>
              </a:rPr>
              <a:t> what they EXPECT.”</a:t>
            </a:r>
          </a:p>
        </p:txBody>
      </p:sp>
      <p:sp>
        <p:nvSpPr>
          <p:cNvPr id="4" name="Text Placeholder 3">
            <a:extLst>
              <a:ext uri="{FF2B5EF4-FFF2-40B4-BE49-F238E27FC236}">
                <a16:creationId xmlns:a16="http://schemas.microsoft.com/office/drawing/2014/main" id="{BABBFC3C-4F5A-686B-BFBC-18737A557246}"/>
              </a:ext>
            </a:extLst>
          </p:cNvPr>
          <p:cNvSpPr>
            <a:spLocks noGrp="1"/>
          </p:cNvSpPr>
          <p:nvPr>
            <p:ph type="body" sz="quarter" idx="11"/>
          </p:nvPr>
        </p:nvSpPr>
        <p:spPr/>
        <p:txBody>
          <a:bodyPr/>
          <a:lstStyle/>
          <a:p>
            <a:r>
              <a:rPr lang="en-US" dirty="0"/>
              <a:t>Quint Studer</a:t>
            </a:r>
          </a:p>
        </p:txBody>
      </p:sp>
      <p:sp>
        <p:nvSpPr>
          <p:cNvPr id="5" name="Slide Number Placeholder 4" hidden="1"/>
          <p:cNvSpPr>
            <a:spLocks noGrp="1"/>
          </p:cNvSpPr>
          <p:nvPr>
            <p:ph type="sldNum" sz="quarter" idx="4294967295"/>
          </p:nvPr>
        </p:nvSpPr>
        <p:spPr>
          <a:xfrm>
            <a:off x="0" y="4779963"/>
            <a:ext cx="365125" cy="363537"/>
          </a:xfrm>
          <a:prstGeom prst="rect">
            <a:avLst/>
          </a:prstGeom>
        </p:spPr>
        <p:txBody>
          <a:bodyPr/>
          <a:lstStyle/>
          <a:p>
            <a:pPr>
              <a:spcAft>
                <a:spcPts val="600"/>
              </a:spcAft>
            </a:pPr>
            <a:fld id="{B28838BE-5EAD-434C-B290-9193BA76332A}" type="slidenum">
              <a:rPr lang="en-US" smtClean="0"/>
              <a:pPr>
                <a:spcAft>
                  <a:spcPts val="600"/>
                </a:spcAft>
              </a:pPr>
              <a:t>29</a:t>
            </a:fld>
            <a:endParaRPr lang="en-US" dirty="0"/>
          </a:p>
        </p:txBody>
      </p:sp>
      <p:sp>
        <p:nvSpPr>
          <p:cNvPr id="3" name="Slide Number Placeholder 16">
            <a:extLst>
              <a:ext uri="{FF2B5EF4-FFF2-40B4-BE49-F238E27FC236}">
                <a16:creationId xmlns:a16="http://schemas.microsoft.com/office/drawing/2014/main" id="{4BFAAC71-9F94-4D2D-0A0D-862D345F5243}"/>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219934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CBF4-2C4C-48B7-8470-BF3F32357F38}"/>
              </a:ext>
            </a:extLst>
          </p:cNvPr>
          <p:cNvSpPr>
            <a:spLocks noGrp="1"/>
          </p:cNvSpPr>
          <p:nvPr>
            <p:ph type="title"/>
          </p:nvPr>
        </p:nvSpPr>
        <p:spPr>
          <a:xfrm>
            <a:off x="221073" y="105362"/>
            <a:ext cx="5296847" cy="411108"/>
          </a:xfrm>
        </p:spPr>
        <p:txBody>
          <a:bodyPr>
            <a:noAutofit/>
          </a:bodyPr>
          <a:lstStyle/>
          <a:p>
            <a:r>
              <a:rPr lang="en-US" sz="2600" dirty="0"/>
              <a:t>Nine Principles® Framework</a:t>
            </a:r>
          </a:p>
        </p:txBody>
      </p:sp>
      <p:grpSp>
        <p:nvGrpSpPr>
          <p:cNvPr id="4" name="Group 3">
            <a:extLst>
              <a:ext uri="{FF2B5EF4-FFF2-40B4-BE49-F238E27FC236}">
                <a16:creationId xmlns:a16="http://schemas.microsoft.com/office/drawing/2014/main" id="{7F8BB5FD-59B3-40DC-BA2F-C6FD02124160}"/>
              </a:ext>
            </a:extLst>
          </p:cNvPr>
          <p:cNvGrpSpPr/>
          <p:nvPr/>
        </p:nvGrpSpPr>
        <p:grpSpPr>
          <a:xfrm>
            <a:off x="4068486" y="582718"/>
            <a:ext cx="4232153" cy="3694391"/>
            <a:chOff x="4642827" y="950100"/>
            <a:chExt cx="8500685" cy="4746210"/>
          </a:xfrm>
        </p:grpSpPr>
        <p:sp>
          <p:nvSpPr>
            <p:cNvPr id="5" name="Rectangle 283">
              <a:extLst>
                <a:ext uri="{FF2B5EF4-FFF2-40B4-BE49-F238E27FC236}">
                  <a16:creationId xmlns:a16="http://schemas.microsoft.com/office/drawing/2014/main" id="{24BEAB7C-264E-4146-90B1-A2F6F67BE98F}"/>
                </a:ext>
              </a:extLst>
            </p:cNvPr>
            <p:cNvSpPr>
              <a:spLocks noChangeArrowheads="1"/>
            </p:cNvSpPr>
            <p:nvPr/>
          </p:nvSpPr>
          <p:spPr bwMode="auto">
            <a:xfrm>
              <a:off x="4642827" y="4873762"/>
              <a:ext cx="555625" cy="212725"/>
            </a:xfrm>
            <a:prstGeom prst="rect">
              <a:avLst/>
            </a:prstGeom>
            <a:solidFill>
              <a:srgbClr val="63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6" name="Rectangle 271">
              <a:extLst>
                <a:ext uri="{FF2B5EF4-FFF2-40B4-BE49-F238E27FC236}">
                  <a16:creationId xmlns:a16="http://schemas.microsoft.com/office/drawing/2014/main" id="{85FB37E2-2823-4254-B3A0-72F0F0A18D31}"/>
                </a:ext>
              </a:extLst>
            </p:cNvPr>
            <p:cNvSpPr>
              <a:spLocks noChangeArrowheads="1"/>
            </p:cNvSpPr>
            <p:nvPr/>
          </p:nvSpPr>
          <p:spPr bwMode="auto">
            <a:xfrm>
              <a:off x="4652352" y="3778369"/>
              <a:ext cx="555625" cy="212725"/>
            </a:xfrm>
            <a:prstGeom prst="rect">
              <a:avLst/>
            </a:prstGeom>
            <a:solidFill>
              <a:srgbClr val="F1BE48"/>
            </a:solidFill>
            <a:ln>
              <a:noFill/>
            </a:ln>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7" name="Rectangle 275">
              <a:extLst>
                <a:ext uri="{FF2B5EF4-FFF2-40B4-BE49-F238E27FC236}">
                  <a16:creationId xmlns:a16="http://schemas.microsoft.com/office/drawing/2014/main" id="{12841EEC-9081-46DF-8353-9CAA98B82F33}"/>
                </a:ext>
              </a:extLst>
            </p:cNvPr>
            <p:cNvSpPr>
              <a:spLocks noChangeArrowheads="1"/>
            </p:cNvSpPr>
            <p:nvPr/>
          </p:nvSpPr>
          <p:spPr bwMode="auto">
            <a:xfrm>
              <a:off x="4652352" y="1556414"/>
              <a:ext cx="555625" cy="214312"/>
            </a:xfrm>
            <a:prstGeom prst="rect">
              <a:avLst/>
            </a:prstGeom>
            <a:solidFill>
              <a:srgbClr val="63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8" name="Rectangle 276">
              <a:extLst>
                <a:ext uri="{FF2B5EF4-FFF2-40B4-BE49-F238E27FC236}">
                  <a16:creationId xmlns:a16="http://schemas.microsoft.com/office/drawing/2014/main" id="{D25EE070-DD84-4C84-B3A5-0CD5089315D5}"/>
                </a:ext>
              </a:extLst>
            </p:cNvPr>
            <p:cNvSpPr>
              <a:spLocks noChangeArrowheads="1"/>
            </p:cNvSpPr>
            <p:nvPr/>
          </p:nvSpPr>
          <p:spPr bwMode="auto">
            <a:xfrm>
              <a:off x="4642828" y="2112033"/>
              <a:ext cx="571500" cy="212725"/>
            </a:xfrm>
            <a:prstGeom prst="rect">
              <a:avLst/>
            </a:prstGeom>
            <a:solidFill>
              <a:srgbClr val="DC8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9" name="Rectangle 277">
              <a:extLst>
                <a:ext uri="{FF2B5EF4-FFF2-40B4-BE49-F238E27FC236}">
                  <a16:creationId xmlns:a16="http://schemas.microsoft.com/office/drawing/2014/main" id="{88CA4C4B-BF05-4AB7-BE80-DCA564C12287}"/>
                </a:ext>
              </a:extLst>
            </p:cNvPr>
            <p:cNvSpPr>
              <a:spLocks noChangeArrowheads="1"/>
            </p:cNvSpPr>
            <p:nvPr/>
          </p:nvSpPr>
          <p:spPr bwMode="auto">
            <a:xfrm>
              <a:off x="4652352" y="2657355"/>
              <a:ext cx="555625" cy="212725"/>
            </a:xfrm>
            <a:prstGeom prst="rect">
              <a:avLst/>
            </a:prstGeom>
            <a:solidFill>
              <a:srgbClr val="E56A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10" name="Rectangle 278">
              <a:extLst>
                <a:ext uri="{FF2B5EF4-FFF2-40B4-BE49-F238E27FC236}">
                  <a16:creationId xmlns:a16="http://schemas.microsoft.com/office/drawing/2014/main" id="{49A3DB46-9EA1-4553-A92B-E18E76C8773F}"/>
                </a:ext>
              </a:extLst>
            </p:cNvPr>
            <p:cNvSpPr>
              <a:spLocks noChangeArrowheads="1"/>
            </p:cNvSpPr>
            <p:nvPr/>
          </p:nvSpPr>
          <p:spPr bwMode="auto">
            <a:xfrm>
              <a:off x="4652352" y="3211960"/>
              <a:ext cx="555625" cy="214312"/>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11" name="Rectangle 280">
              <a:extLst>
                <a:ext uri="{FF2B5EF4-FFF2-40B4-BE49-F238E27FC236}">
                  <a16:creationId xmlns:a16="http://schemas.microsoft.com/office/drawing/2014/main" id="{F02B7F1A-0775-44FA-A307-E88E9A117CDE}"/>
                </a:ext>
              </a:extLst>
            </p:cNvPr>
            <p:cNvSpPr>
              <a:spLocks noChangeArrowheads="1"/>
            </p:cNvSpPr>
            <p:nvPr/>
          </p:nvSpPr>
          <p:spPr bwMode="auto">
            <a:xfrm>
              <a:off x="4652352" y="4312063"/>
              <a:ext cx="555625" cy="212725"/>
            </a:xfrm>
            <a:prstGeom prst="rect">
              <a:avLst/>
            </a:prstGeom>
            <a:solidFill>
              <a:srgbClr val="71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12" name="Rectangle 282">
              <a:extLst>
                <a:ext uri="{FF2B5EF4-FFF2-40B4-BE49-F238E27FC236}">
                  <a16:creationId xmlns:a16="http://schemas.microsoft.com/office/drawing/2014/main" id="{FC10A98A-C87C-4F6C-95B0-7B0102FEFFFC}"/>
                </a:ext>
              </a:extLst>
            </p:cNvPr>
            <p:cNvSpPr>
              <a:spLocks noChangeArrowheads="1"/>
            </p:cNvSpPr>
            <p:nvPr/>
          </p:nvSpPr>
          <p:spPr bwMode="auto">
            <a:xfrm>
              <a:off x="4652352" y="5401380"/>
              <a:ext cx="555625" cy="214312"/>
            </a:xfrm>
            <a:prstGeom prst="rect">
              <a:avLst/>
            </a:prstGeom>
            <a:solidFill>
              <a:srgbClr val="6BB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13" name="Rectangle 271">
              <a:extLst>
                <a:ext uri="{FF2B5EF4-FFF2-40B4-BE49-F238E27FC236}">
                  <a16:creationId xmlns:a16="http://schemas.microsoft.com/office/drawing/2014/main" id="{91DF4784-B26B-442A-913C-A943733FAB22}"/>
                </a:ext>
              </a:extLst>
            </p:cNvPr>
            <p:cNvSpPr>
              <a:spLocks noChangeArrowheads="1"/>
            </p:cNvSpPr>
            <p:nvPr/>
          </p:nvSpPr>
          <p:spPr bwMode="auto">
            <a:xfrm>
              <a:off x="4652352" y="1027905"/>
              <a:ext cx="555625" cy="212725"/>
            </a:xfrm>
            <a:prstGeom prst="rect">
              <a:avLst/>
            </a:prstGeom>
            <a:solidFill>
              <a:srgbClr val="005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457189">
                <a:spcAft>
                  <a:spcPts val="200"/>
                </a:spcAft>
              </a:pPr>
              <a:endParaRPr lang="en-US" sz="1100" dirty="0">
                <a:solidFill>
                  <a:srgbClr val="00538A"/>
                </a:solidFill>
                <a:latin typeface="Montserrat" pitchFamily="2" charset="0"/>
              </a:endParaRPr>
            </a:p>
          </p:txBody>
        </p:sp>
        <p:sp>
          <p:nvSpPr>
            <p:cNvPr id="14" name="Rectangle 274">
              <a:extLst>
                <a:ext uri="{FF2B5EF4-FFF2-40B4-BE49-F238E27FC236}">
                  <a16:creationId xmlns:a16="http://schemas.microsoft.com/office/drawing/2014/main" id="{011D61D1-DA81-4B6D-9F3F-E3BAAB70C3AC}"/>
                </a:ext>
              </a:extLst>
            </p:cNvPr>
            <p:cNvSpPr>
              <a:spLocks noChangeArrowheads="1"/>
            </p:cNvSpPr>
            <p:nvPr/>
          </p:nvSpPr>
          <p:spPr bwMode="auto">
            <a:xfrm>
              <a:off x="4753954" y="950100"/>
              <a:ext cx="8146205"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ea typeface="Gotham Medium" panose="02000604030000020004" pitchFamily="50" charset="0"/>
                  <a:cs typeface="Arial" panose="020B0604020202020204" pitchFamily="34" charset="0"/>
                </a:rPr>
                <a:t>Principle 1: Commit to Excellence</a:t>
              </a:r>
              <a:endParaRPr lang="en-US" altLang="en-US" sz="900" b="1" cap="all" dirty="0">
                <a:solidFill>
                  <a:srgbClr val="00538A"/>
                </a:solidFill>
                <a:latin typeface="Montserrat" pitchFamily="2" charset="0"/>
                <a:ea typeface="Gotham Medium" panose="02000604030000020004" pitchFamily="50" charset="0"/>
                <a:cs typeface="Arial" panose="020B0604020202020204" pitchFamily="34" charset="0"/>
              </a:endParaRPr>
            </a:p>
            <a:p>
              <a:pPr defTabSz="514337"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Set high expectations to achieve results while living out mission and values.</a:t>
              </a:r>
              <a:endParaRPr lang="en-US" altLang="en-US" sz="1400" dirty="0">
                <a:solidFill>
                  <a:srgbClr val="00538A"/>
                </a:solidFill>
                <a:latin typeface="Montserrat" pitchFamily="2" charset="0"/>
              </a:endParaRPr>
            </a:p>
          </p:txBody>
        </p:sp>
        <p:sp>
          <p:nvSpPr>
            <p:cNvPr id="15" name="Rectangle 274">
              <a:extLst>
                <a:ext uri="{FF2B5EF4-FFF2-40B4-BE49-F238E27FC236}">
                  <a16:creationId xmlns:a16="http://schemas.microsoft.com/office/drawing/2014/main" id="{76A63555-0078-41DD-B312-9E0D3B8F8DB9}"/>
                </a:ext>
              </a:extLst>
            </p:cNvPr>
            <p:cNvSpPr>
              <a:spLocks noChangeArrowheads="1"/>
            </p:cNvSpPr>
            <p:nvPr/>
          </p:nvSpPr>
          <p:spPr bwMode="auto">
            <a:xfrm>
              <a:off x="4753951" y="1492215"/>
              <a:ext cx="8389561"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2: Measure the Important Things</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Continuously track progress to achieve results with an improvement mindset.</a:t>
              </a:r>
              <a:endParaRPr lang="en-US" altLang="en-US" sz="1400" dirty="0">
                <a:solidFill>
                  <a:srgbClr val="00538A"/>
                </a:solidFill>
                <a:latin typeface="Montserrat" pitchFamily="2" charset="0"/>
              </a:endParaRPr>
            </a:p>
          </p:txBody>
        </p:sp>
        <p:sp>
          <p:nvSpPr>
            <p:cNvPr id="16" name="Rectangle 274">
              <a:extLst>
                <a:ext uri="{FF2B5EF4-FFF2-40B4-BE49-F238E27FC236}">
                  <a16:creationId xmlns:a16="http://schemas.microsoft.com/office/drawing/2014/main" id="{B373204C-81FD-42E3-9871-102E66395647}"/>
                </a:ext>
              </a:extLst>
            </p:cNvPr>
            <p:cNvSpPr>
              <a:spLocks noChangeArrowheads="1"/>
            </p:cNvSpPr>
            <p:nvPr/>
          </p:nvSpPr>
          <p:spPr bwMode="auto">
            <a:xfrm>
              <a:off x="4753951" y="2046008"/>
              <a:ext cx="5931102"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3: Build a Culture Around Service</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Serve others with great care and concern.</a:t>
              </a:r>
              <a:endParaRPr lang="en-US" altLang="en-US" sz="1400" dirty="0">
                <a:solidFill>
                  <a:srgbClr val="00538A"/>
                </a:solidFill>
                <a:latin typeface="Montserrat" pitchFamily="2" charset="0"/>
              </a:endParaRPr>
            </a:p>
          </p:txBody>
        </p:sp>
        <p:sp>
          <p:nvSpPr>
            <p:cNvPr id="17" name="Rectangle 274">
              <a:extLst>
                <a:ext uri="{FF2B5EF4-FFF2-40B4-BE49-F238E27FC236}">
                  <a16:creationId xmlns:a16="http://schemas.microsoft.com/office/drawing/2014/main" id="{E8C5E7FA-9D97-491A-814C-79012B7C36C5}"/>
                </a:ext>
              </a:extLst>
            </p:cNvPr>
            <p:cNvSpPr>
              <a:spLocks noChangeArrowheads="1"/>
            </p:cNvSpPr>
            <p:nvPr/>
          </p:nvSpPr>
          <p:spPr bwMode="auto">
            <a:xfrm>
              <a:off x="4753951" y="2587680"/>
              <a:ext cx="6442705"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4: Develop Leaders to Develop People</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Coach people to be their best at work.</a:t>
              </a:r>
              <a:endParaRPr lang="en-US" altLang="en-US" sz="1400" dirty="0">
                <a:solidFill>
                  <a:srgbClr val="00538A"/>
                </a:solidFill>
                <a:latin typeface="Montserrat" pitchFamily="2" charset="0"/>
              </a:endParaRPr>
            </a:p>
          </p:txBody>
        </p:sp>
        <p:sp>
          <p:nvSpPr>
            <p:cNvPr id="18" name="Rectangle 274">
              <a:extLst>
                <a:ext uri="{FF2B5EF4-FFF2-40B4-BE49-F238E27FC236}">
                  <a16:creationId xmlns:a16="http://schemas.microsoft.com/office/drawing/2014/main" id="{1D43C2F2-01EA-4E29-B63B-0D17275D9F53}"/>
                </a:ext>
              </a:extLst>
            </p:cNvPr>
            <p:cNvSpPr>
              <a:spLocks noChangeArrowheads="1"/>
            </p:cNvSpPr>
            <p:nvPr/>
          </p:nvSpPr>
          <p:spPr bwMode="auto">
            <a:xfrm>
              <a:off x="4753951" y="3137516"/>
              <a:ext cx="5942164"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5: Focus on Employee Engagement</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Attend to aspirations and desires in the workplace.</a:t>
              </a:r>
              <a:endParaRPr lang="en-US" altLang="en-US" sz="1400" dirty="0">
                <a:solidFill>
                  <a:srgbClr val="00538A"/>
                </a:solidFill>
                <a:latin typeface="Montserrat" pitchFamily="2" charset="0"/>
              </a:endParaRPr>
            </a:p>
          </p:txBody>
        </p:sp>
        <p:sp>
          <p:nvSpPr>
            <p:cNvPr id="19" name="Rectangle 274">
              <a:extLst>
                <a:ext uri="{FF2B5EF4-FFF2-40B4-BE49-F238E27FC236}">
                  <a16:creationId xmlns:a16="http://schemas.microsoft.com/office/drawing/2014/main" id="{766F86EF-7B53-4619-9E4B-33D2ADBA2BE8}"/>
                </a:ext>
              </a:extLst>
            </p:cNvPr>
            <p:cNvSpPr>
              <a:spLocks noChangeArrowheads="1"/>
            </p:cNvSpPr>
            <p:nvPr/>
          </p:nvSpPr>
          <p:spPr bwMode="auto">
            <a:xfrm>
              <a:off x="4753951" y="3693703"/>
              <a:ext cx="7394010"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6: Be Accountable</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Commit to individual accountability to achieve organizational goals.</a:t>
              </a:r>
              <a:endParaRPr lang="en-US" altLang="en-US" sz="1400" dirty="0">
                <a:solidFill>
                  <a:srgbClr val="00538A"/>
                </a:solidFill>
                <a:latin typeface="Montserrat" pitchFamily="2" charset="0"/>
              </a:endParaRPr>
            </a:p>
          </p:txBody>
        </p:sp>
        <p:sp>
          <p:nvSpPr>
            <p:cNvPr id="20" name="Rectangle 274">
              <a:extLst>
                <a:ext uri="{FF2B5EF4-FFF2-40B4-BE49-F238E27FC236}">
                  <a16:creationId xmlns:a16="http://schemas.microsoft.com/office/drawing/2014/main" id="{D0156CBB-B2BF-4E20-93CA-F5A55F8C64FC}"/>
                </a:ext>
              </a:extLst>
            </p:cNvPr>
            <p:cNvSpPr>
              <a:spLocks noChangeArrowheads="1"/>
            </p:cNvSpPr>
            <p:nvPr/>
          </p:nvSpPr>
          <p:spPr bwMode="auto">
            <a:xfrm>
              <a:off x="4753951" y="4235627"/>
              <a:ext cx="8060475"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7: Align Behaviors with Goals and Values</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Apply consistent practices to move the organization in a positive direction.</a:t>
              </a:r>
              <a:endParaRPr lang="en-US" altLang="en-US" sz="1400" dirty="0">
                <a:solidFill>
                  <a:srgbClr val="00538A"/>
                </a:solidFill>
                <a:latin typeface="Montserrat" pitchFamily="2" charset="0"/>
              </a:endParaRPr>
            </a:p>
          </p:txBody>
        </p:sp>
        <p:sp>
          <p:nvSpPr>
            <p:cNvPr id="21" name="Rectangle 274">
              <a:extLst>
                <a:ext uri="{FF2B5EF4-FFF2-40B4-BE49-F238E27FC236}">
                  <a16:creationId xmlns:a16="http://schemas.microsoft.com/office/drawing/2014/main" id="{0B7AA7E6-E3AE-4488-8F94-0E419815DAF2}"/>
                </a:ext>
              </a:extLst>
            </p:cNvPr>
            <p:cNvSpPr>
              <a:spLocks noChangeArrowheads="1"/>
            </p:cNvSpPr>
            <p:nvPr/>
          </p:nvSpPr>
          <p:spPr bwMode="auto">
            <a:xfrm>
              <a:off x="4753951" y="4786282"/>
              <a:ext cx="5325476"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8: Communicate at All Levels</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People know why what they do matters.</a:t>
              </a:r>
              <a:endParaRPr lang="en-US" altLang="en-US" sz="1400" dirty="0">
                <a:solidFill>
                  <a:srgbClr val="00538A"/>
                </a:solidFill>
                <a:latin typeface="Montserrat" pitchFamily="2" charset="0"/>
              </a:endParaRPr>
            </a:p>
          </p:txBody>
        </p:sp>
        <p:sp>
          <p:nvSpPr>
            <p:cNvPr id="22" name="Rectangle 274">
              <a:extLst>
                <a:ext uri="{FF2B5EF4-FFF2-40B4-BE49-F238E27FC236}">
                  <a16:creationId xmlns:a16="http://schemas.microsoft.com/office/drawing/2014/main" id="{45C54C06-C09F-4C13-80AF-297451964660}"/>
                </a:ext>
              </a:extLst>
            </p:cNvPr>
            <p:cNvSpPr>
              <a:spLocks noChangeArrowheads="1"/>
            </p:cNvSpPr>
            <p:nvPr/>
          </p:nvSpPr>
          <p:spPr bwMode="auto">
            <a:xfrm>
              <a:off x="4753951" y="5320741"/>
              <a:ext cx="6708185" cy="3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37" eaLnBrk="0" fontAlgn="base" hangingPunct="0">
                <a:spcAft>
                  <a:spcPts val="200"/>
                </a:spcAft>
              </a:pPr>
              <a:r>
                <a:rPr lang="en-US" altLang="en-US" sz="900" b="1" cap="all" dirty="0">
                  <a:solidFill>
                    <a:srgbClr val="231F20"/>
                  </a:solidFill>
                  <a:latin typeface="Montserrat" pitchFamily="2" charset="0"/>
                  <a:cs typeface="Arial" panose="020B0604020202020204" pitchFamily="34" charset="0"/>
                </a:rPr>
                <a:t>Principle 9: Recognize and Reward Success</a:t>
              </a:r>
            </a:p>
            <a:p>
              <a:pPr defTabSz="457189" eaLnBrk="0" fontAlgn="base" hangingPunct="0">
                <a:spcAft>
                  <a:spcPts val="200"/>
                </a:spcAft>
              </a:pPr>
              <a:r>
                <a:rPr lang="en-US" altLang="en-US" sz="900" dirty="0">
                  <a:solidFill>
                    <a:srgbClr val="231F20"/>
                  </a:solidFill>
                  <a:latin typeface="Montserrat" pitchFamily="2" charset="0"/>
                  <a:ea typeface="Gotham Book" panose="02000604040000020004" pitchFamily="50" charset="0"/>
                  <a:cs typeface="Gotham Book" panose="02000604040000020004" pitchFamily="50" charset="0"/>
                </a:rPr>
                <a:t>Value and appreciate people working together to get results.</a:t>
              </a:r>
              <a:endParaRPr lang="en-US" altLang="en-US" sz="1400" dirty="0">
                <a:solidFill>
                  <a:srgbClr val="00538A"/>
                </a:solidFill>
                <a:latin typeface="Montserrat" pitchFamily="2" charset="0"/>
              </a:endParaRPr>
            </a:p>
          </p:txBody>
        </p:sp>
      </p:grpSp>
      <p:grpSp>
        <p:nvGrpSpPr>
          <p:cNvPr id="25" name="Group 24">
            <a:extLst>
              <a:ext uri="{FF2B5EF4-FFF2-40B4-BE49-F238E27FC236}">
                <a16:creationId xmlns:a16="http://schemas.microsoft.com/office/drawing/2014/main" id="{051BCF81-1EAA-4F63-95DD-124AF08CF006}"/>
              </a:ext>
            </a:extLst>
          </p:cNvPr>
          <p:cNvGrpSpPr>
            <a:grpSpLocks noChangeAspect="1"/>
          </p:cNvGrpSpPr>
          <p:nvPr/>
        </p:nvGrpSpPr>
        <p:grpSpPr>
          <a:xfrm>
            <a:off x="221073" y="646749"/>
            <a:ext cx="3729856" cy="3710850"/>
            <a:chOff x="551862" y="908130"/>
            <a:chExt cx="3729856" cy="3738898"/>
          </a:xfrm>
        </p:grpSpPr>
        <p:pic>
          <p:nvPicPr>
            <p:cNvPr id="23" name="Picture 22">
              <a:extLst>
                <a:ext uri="{FF2B5EF4-FFF2-40B4-BE49-F238E27FC236}">
                  <a16:creationId xmlns:a16="http://schemas.microsoft.com/office/drawing/2014/main" id="{9179358A-60B0-467A-87A5-517FABAF1D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1862" y="908130"/>
              <a:ext cx="3729856" cy="3738898"/>
            </a:xfrm>
            <a:prstGeom prst="rect">
              <a:avLst/>
            </a:prstGeom>
          </p:spPr>
        </p:pic>
        <p:sp>
          <p:nvSpPr>
            <p:cNvPr id="24" name="TextBox 23">
              <a:extLst>
                <a:ext uri="{FF2B5EF4-FFF2-40B4-BE49-F238E27FC236}">
                  <a16:creationId xmlns:a16="http://schemas.microsoft.com/office/drawing/2014/main" id="{7E7E4D72-A341-4337-8A4C-4B038F44F446}"/>
                </a:ext>
              </a:extLst>
            </p:cNvPr>
            <p:cNvSpPr txBox="1"/>
            <p:nvPr/>
          </p:nvSpPr>
          <p:spPr>
            <a:xfrm>
              <a:off x="1505751" y="2588838"/>
              <a:ext cx="1822077" cy="465154"/>
            </a:xfrm>
            <a:prstGeom prst="rect">
              <a:avLst/>
            </a:prstGeom>
            <a:solidFill>
              <a:schemeClr val="bg1"/>
            </a:solidFill>
          </p:spPr>
          <p:txBody>
            <a:bodyPr wrap="square" lIns="0" tIns="0" rIns="0" bIns="0" rtlCol="0">
              <a:spAutoFit/>
            </a:bodyPr>
            <a:lstStyle/>
            <a:p>
              <a:pPr algn="ctr"/>
              <a:r>
                <a:rPr lang="en-US" sz="1500" b="1" dirty="0">
                  <a:solidFill>
                    <a:srgbClr val="000000"/>
                  </a:solidFill>
                  <a:latin typeface="Montserrat" pitchFamily="2" charset="0"/>
                </a:rPr>
                <a:t>NINE PRINCIPLES®</a:t>
              </a:r>
            </a:p>
          </p:txBody>
        </p:sp>
      </p:grpSp>
      <p:graphicFrame>
        <p:nvGraphicFramePr>
          <p:cNvPr id="3" name="Table 25">
            <a:extLst>
              <a:ext uri="{FF2B5EF4-FFF2-40B4-BE49-F238E27FC236}">
                <a16:creationId xmlns:a16="http://schemas.microsoft.com/office/drawing/2014/main" id="{F3E62650-422C-43AF-87EE-974B16617A3F}"/>
              </a:ext>
            </a:extLst>
          </p:cNvPr>
          <p:cNvGraphicFramePr>
            <a:graphicFrameLocks noGrp="1"/>
          </p:cNvGraphicFramePr>
          <p:nvPr>
            <p:extLst>
              <p:ext uri="{D42A27DB-BD31-4B8C-83A1-F6EECF244321}">
                <p14:modId xmlns:p14="http://schemas.microsoft.com/office/powerpoint/2010/main" val="3249795782"/>
              </p:ext>
            </p:extLst>
          </p:nvPr>
        </p:nvGraphicFramePr>
        <p:xfrm>
          <a:off x="210249" y="4344708"/>
          <a:ext cx="8712678" cy="594360"/>
        </p:xfrm>
        <a:graphic>
          <a:graphicData uri="http://schemas.openxmlformats.org/drawingml/2006/table">
            <a:tbl>
              <a:tblPr firstRow="1" bandRow="1">
                <a:tableStyleId>{5C22544A-7EE6-4342-B048-85BDC9FD1C3A}</a:tableStyleId>
              </a:tblPr>
              <a:tblGrid>
                <a:gridCol w="2962563">
                  <a:extLst>
                    <a:ext uri="{9D8B030D-6E8A-4147-A177-3AD203B41FA5}">
                      <a16:colId xmlns:a16="http://schemas.microsoft.com/office/drawing/2014/main" val="1141586382"/>
                    </a:ext>
                  </a:extLst>
                </a:gridCol>
                <a:gridCol w="2845889">
                  <a:extLst>
                    <a:ext uri="{9D8B030D-6E8A-4147-A177-3AD203B41FA5}">
                      <a16:colId xmlns:a16="http://schemas.microsoft.com/office/drawing/2014/main" val="3199139995"/>
                    </a:ext>
                  </a:extLst>
                </a:gridCol>
                <a:gridCol w="2904226">
                  <a:extLst>
                    <a:ext uri="{9D8B030D-6E8A-4147-A177-3AD203B41FA5}">
                      <a16:colId xmlns:a16="http://schemas.microsoft.com/office/drawing/2014/main" val="2808349313"/>
                    </a:ext>
                  </a:extLst>
                </a:gridCol>
              </a:tblGrid>
              <a:tr h="183157">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700" dirty="0">
                          <a:solidFill>
                            <a:schemeClr val="bg1"/>
                          </a:solidFill>
                          <a:latin typeface="Montserrat" pitchFamily="2" charset="0"/>
                        </a:rPr>
                        <a:t>Principle 2: Measure the Important Things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ontserrat" pitchFamily="2" charset="0"/>
                        </a:rPr>
                        <a:t>Principle 8: Communicate at All Levels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3733521428"/>
                  </a:ext>
                </a:extLst>
              </a:tr>
              <a:tr h="183157">
                <a:tc>
                  <a:txBody>
                    <a:bodyPr/>
                    <a:lstStyle/>
                    <a:p>
                      <a:r>
                        <a:rPr lang="en-US" sz="700" b="1" dirty="0">
                          <a:solidFill>
                            <a:schemeClr val="bg1"/>
                          </a:solidFill>
                          <a:latin typeface="Montserrat" pitchFamily="2" charset="0"/>
                        </a:rPr>
                        <a:t>Principle 4:  Develop Leaders to Develop People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504D"/>
                    </a:solidFill>
                  </a:tcPr>
                </a:tc>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4374120"/>
                  </a:ext>
                </a:extLst>
              </a:tr>
              <a:tr h="183157">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700" dirty="0">
                        <a:solidFill>
                          <a:schemeClr val="bg1"/>
                        </a:solidFill>
                        <a:latin typeface="Montserra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23989837"/>
                  </a:ext>
                </a:extLst>
              </a:tr>
            </a:tbl>
          </a:graphicData>
        </a:graphic>
      </p:graphicFrame>
      <p:sp>
        <p:nvSpPr>
          <p:cNvPr id="26" name="Slide Number Placeholder 16">
            <a:extLst>
              <a:ext uri="{FF2B5EF4-FFF2-40B4-BE49-F238E27FC236}">
                <a16:creationId xmlns:a16="http://schemas.microsoft.com/office/drawing/2014/main" id="{65FEA202-B9C3-8E2C-73C3-946F2492FA90}"/>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104797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47BB6F-8115-9626-C1DC-730889448FF4}"/>
              </a:ext>
            </a:extLst>
          </p:cNvPr>
          <p:cNvSpPr>
            <a:spLocks noGrp="1"/>
          </p:cNvSpPr>
          <p:nvPr>
            <p:ph type="body" sz="quarter" idx="17"/>
          </p:nvPr>
        </p:nvSpPr>
        <p:spPr/>
        <p:txBody>
          <a:bodyPr>
            <a:normAutofit/>
          </a:bodyPr>
          <a:lstStyle/>
          <a:p>
            <a:pPr algn="ctr"/>
            <a:r>
              <a:rPr lang="en-US" sz="3600" b="1" dirty="0">
                <a:solidFill>
                  <a:schemeClr val="tx1"/>
                </a:solidFill>
              </a:rPr>
              <a:t>Accountability requires you to move from here … </a:t>
            </a:r>
          </a:p>
        </p:txBody>
      </p:sp>
      <p:pic>
        <p:nvPicPr>
          <p:cNvPr id="7" name="Content Placeholder 6">
            <a:extLst>
              <a:ext uri="{FF2B5EF4-FFF2-40B4-BE49-F238E27FC236}">
                <a16:creationId xmlns:a16="http://schemas.microsoft.com/office/drawing/2014/main" id="{DAB6102B-095D-4DBF-841F-0411C4D972D3}"/>
              </a:ext>
            </a:extLst>
          </p:cNvPr>
          <p:cNvPicPr>
            <a:picLocks noGrp="1" noChangeAspect="1"/>
          </p:cNvPicPr>
          <p:nvPr>
            <p:ph type="pic" sz="quarter" idx="16"/>
          </p:nvPr>
        </p:nvPicPr>
        <p:blipFill rotWithShape="1">
          <a:blip r:embed="rId2">
            <a:extLst>
              <a:ext uri="{837473B0-CC2E-450A-ABE3-18F120FF3D39}">
                <a1611:picAttrSrcUrl xmlns:a1611="http://schemas.microsoft.com/office/drawing/2016/11/main" r:id="rId3"/>
              </a:ext>
            </a:extLst>
          </a:blip>
          <a:srcRect l="25111" r="25111"/>
          <a:stretch/>
        </p:blipFill>
        <p:spPr>
          <a:prstGeom prst="rect">
            <a:avLst/>
          </a:prstGeom>
          <a:noFill/>
        </p:spPr>
      </p:pic>
      <p:sp>
        <p:nvSpPr>
          <p:cNvPr id="2" name="Slide Number Placeholder 1" hidden="1">
            <a:extLst>
              <a:ext uri="{FF2B5EF4-FFF2-40B4-BE49-F238E27FC236}">
                <a16:creationId xmlns:a16="http://schemas.microsoft.com/office/drawing/2014/main" id="{295C07F0-1C47-4A00-8899-F4AA5FD993A7}"/>
              </a:ext>
            </a:extLst>
          </p:cNvPr>
          <p:cNvSpPr>
            <a:spLocks noGrp="1"/>
          </p:cNvSpPr>
          <p:nvPr>
            <p:ph type="sldNum" sz="quarter" idx="4294967295"/>
          </p:nvPr>
        </p:nvSpPr>
        <p:spPr>
          <a:xfrm>
            <a:off x="0" y="4779963"/>
            <a:ext cx="365125" cy="363537"/>
          </a:xfrm>
          <a:prstGeom prst="rect">
            <a:avLst/>
          </a:prstGeom>
        </p:spPr>
        <p:txBody>
          <a:bodyPr/>
          <a:lstStyle/>
          <a:p>
            <a:pPr>
              <a:spcAft>
                <a:spcPts val="600"/>
              </a:spcAft>
            </a:pPr>
            <a:fld id="{B28838BE-5EAD-434C-B290-9193BA76332A}" type="slidenum">
              <a:rPr lang="en-US" smtClean="0"/>
              <a:pPr>
                <a:spcAft>
                  <a:spcPts val="600"/>
                </a:spcAft>
              </a:pPr>
              <a:t>30</a:t>
            </a:fld>
            <a:endParaRPr lang="en-US" dirty="0"/>
          </a:p>
        </p:txBody>
      </p:sp>
      <p:sp>
        <p:nvSpPr>
          <p:cNvPr id="3" name="Slide Number Placeholder 16">
            <a:extLst>
              <a:ext uri="{FF2B5EF4-FFF2-40B4-BE49-F238E27FC236}">
                <a16:creationId xmlns:a16="http://schemas.microsoft.com/office/drawing/2014/main" id="{AE8F7A14-F6E1-7C3E-F6AA-530DF726ED97}"/>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15065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286A8CE-0172-43C8-A898-819C299A5D20}"/>
              </a:ext>
            </a:extLst>
          </p:cNvPr>
          <p:cNvPicPr>
            <a:picLocks noGrp="1" noChangeAspect="1"/>
          </p:cNvPicPr>
          <p:nvPr>
            <p:ph type="pic" sz="quarter" idx="16"/>
          </p:nvPr>
        </p:nvPicPr>
        <p:blipFill rotWithShape="1">
          <a:blip r:embed="rId2">
            <a:extLst>
              <a:ext uri="{837473B0-CC2E-450A-ABE3-18F120FF3D39}">
                <a1611:picAttrSrcUrl xmlns:a1611="http://schemas.microsoft.com/office/drawing/2016/11/main" r:id="rId3"/>
              </a:ext>
            </a:extLst>
          </a:blip>
          <a:srcRect l="20382" r="20382"/>
          <a:stretch/>
        </p:blipFill>
        <p:spPr/>
      </p:pic>
      <p:sp>
        <p:nvSpPr>
          <p:cNvPr id="3" name="Text Placeholder 2">
            <a:extLst>
              <a:ext uri="{FF2B5EF4-FFF2-40B4-BE49-F238E27FC236}">
                <a16:creationId xmlns:a16="http://schemas.microsoft.com/office/drawing/2014/main" id="{9694A9B1-CE16-49D5-AF55-B6664DBAE181}"/>
              </a:ext>
            </a:extLst>
          </p:cNvPr>
          <p:cNvSpPr>
            <a:spLocks noGrp="1"/>
          </p:cNvSpPr>
          <p:nvPr>
            <p:ph type="body" sz="quarter" idx="17"/>
          </p:nvPr>
        </p:nvSpPr>
        <p:spPr/>
        <p:txBody>
          <a:bodyPr>
            <a:normAutofit/>
          </a:bodyPr>
          <a:lstStyle/>
          <a:p>
            <a:pPr algn="ctr"/>
            <a:r>
              <a:rPr lang="en-US" sz="2400" dirty="0">
                <a:solidFill>
                  <a:srgbClr val="FF0000"/>
                </a:solidFill>
              </a:rPr>
              <a:t>Verification and validation is essential.  Quality must be observed.</a:t>
            </a:r>
          </a:p>
        </p:txBody>
      </p:sp>
      <p:sp>
        <p:nvSpPr>
          <p:cNvPr id="4" name="Title 3">
            <a:extLst>
              <a:ext uri="{FF2B5EF4-FFF2-40B4-BE49-F238E27FC236}">
                <a16:creationId xmlns:a16="http://schemas.microsoft.com/office/drawing/2014/main" id="{AFE9DA24-5810-444A-BC54-844DCB582B97}"/>
              </a:ext>
            </a:extLst>
          </p:cNvPr>
          <p:cNvSpPr>
            <a:spLocks noGrp="1"/>
          </p:cNvSpPr>
          <p:nvPr>
            <p:ph type="title"/>
          </p:nvPr>
        </p:nvSpPr>
        <p:spPr/>
        <p:txBody>
          <a:bodyPr>
            <a:normAutofit/>
          </a:bodyPr>
          <a:lstStyle/>
          <a:p>
            <a:r>
              <a:rPr lang="en-US" sz="2400" dirty="0">
                <a:solidFill>
                  <a:schemeClr val="tx1"/>
                </a:solidFill>
              </a:rPr>
              <a:t>…</a:t>
            </a:r>
            <a:r>
              <a:rPr lang="en-US" sz="2400" b="1" dirty="0">
                <a:solidFill>
                  <a:schemeClr val="tx1"/>
                </a:solidFill>
              </a:rPr>
              <a:t>To here!</a:t>
            </a:r>
          </a:p>
        </p:txBody>
      </p:sp>
      <p:sp>
        <p:nvSpPr>
          <p:cNvPr id="2" name="Slide Number Placeholder 16">
            <a:extLst>
              <a:ext uri="{FF2B5EF4-FFF2-40B4-BE49-F238E27FC236}">
                <a16:creationId xmlns:a16="http://schemas.microsoft.com/office/drawing/2014/main" id="{121B0229-A85A-B9BE-4AEF-EF43EA55C42A}"/>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25722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2F8C-3AEF-4732-B9FD-9C687A31FF0B}"/>
              </a:ext>
            </a:extLst>
          </p:cNvPr>
          <p:cNvSpPr>
            <a:spLocks noGrp="1"/>
          </p:cNvSpPr>
          <p:nvPr>
            <p:ph type="title"/>
          </p:nvPr>
        </p:nvSpPr>
        <p:spPr>
          <a:xfrm>
            <a:off x="457200" y="219624"/>
            <a:ext cx="8229600" cy="656676"/>
          </a:xfrm>
        </p:spPr>
        <p:txBody>
          <a:bodyPr>
            <a:normAutofit fontScale="90000"/>
          </a:bodyPr>
          <a:lstStyle/>
          <a:p>
            <a:r>
              <a:rPr lang="en-US" sz="3200" b="1" dirty="0"/>
              <a:t>How to Effectively Validate Performance</a:t>
            </a:r>
          </a:p>
        </p:txBody>
      </p:sp>
      <p:sp>
        <p:nvSpPr>
          <p:cNvPr id="5" name="Text Placeholder 4">
            <a:extLst>
              <a:ext uri="{FF2B5EF4-FFF2-40B4-BE49-F238E27FC236}">
                <a16:creationId xmlns:a16="http://schemas.microsoft.com/office/drawing/2014/main" id="{EE72405C-1078-4B1A-8236-62E6BE7193D9}"/>
              </a:ext>
            </a:extLst>
          </p:cNvPr>
          <p:cNvSpPr>
            <a:spLocks noGrp="1"/>
          </p:cNvSpPr>
          <p:nvPr>
            <p:ph type="body" sz="quarter" idx="11"/>
          </p:nvPr>
        </p:nvSpPr>
        <p:spPr>
          <a:xfrm>
            <a:off x="457200" y="1962150"/>
            <a:ext cx="8229600" cy="2895600"/>
          </a:xfrm>
        </p:spPr>
        <p:txBody>
          <a:bodyPr>
            <a:normAutofit/>
          </a:bodyPr>
          <a:lstStyle/>
          <a:p>
            <a:r>
              <a:rPr lang="en-US" sz="2000" dirty="0">
                <a:solidFill>
                  <a:schemeClr val="tx1"/>
                </a:solidFill>
              </a:rPr>
              <a:t>SETTING EXPECTATIONS</a:t>
            </a:r>
          </a:p>
          <a:p>
            <a:r>
              <a:rPr lang="en-US" sz="2000" dirty="0">
                <a:solidFill>
                  <a:schemeClr val="tx1"/>
                </a:solidFill>
              </a:rPr>
              <a:t>OBSERVATION</a:t>
            </a:r>
          </a:p>
          <a:p>
            <a:r>
              <a:rPr lang="en-US" sz="2000" dirty="0">
                <a:solidFill>
                  <a:schemeClr val="tx1"/>
                </a:solidFill>
              </a:rPr>
              <a:t>PROACTIVE LISTENING AND ANALYTICAL SKILLS</a:t>
            </a:r>
          </a:p>
          <a:p>
            <a:r>
              <a:rPr lang="en-US" sz="2000" dirty="0">
                <a:solidFill>
                  <a:schemeClr val="tx1"/>
                </a:solidFill>
              </a:rPr>
              <a:t>GIVE EFFECTIVE FEEDBACK</a:t>
            </a:r>
          </a:p>
          <a:p>
            <a:r>
              <a:rPr lang="en-US" sz="2000" dirty="0">
                <a:solidFill>
                  <a:schemeClr val="tx1"/>
                </a:solidFill>
              </a:rPr>
              <a:t>RECOGNITION AND FOLLOW-UP</a:t>
            </a:r>
          </a:p>
          <a:p>
            <a:endParaRPr lang="en-US" sz="1400" dirty="0">
              <a:solidFill>
                <a:schemeClr val="tx1"/>
              </a:solidFill>
            </a:endParaRPr>
          </a:p>
          <a:p>
            <a:endParaRPr lang="en-US" sz="1400" dirty="0">
              <a:solidFill>
                <a:schemeClr val="tx1"/>
              </a:solidFill>
            </a:endParaRPr>
          </a:p>
        </p:txBody>
      </p:sp>
      <p:sp>
        <p:nvSpPr>
          <p:cNvPr id="3" name="Subtitle 2">
            <a:extLst>
              <a:ext uri="{FF2B5EF4-FFF2-40B4-BE49-F238E27FC236}">
                <a16:creationId xmlns:a16="http://schemas.microsoft.com/office/drawing/2014/main" id="{945A82E0-4A0B-3BA6-A921-7A6E20601547}"/>
              </a:ext>
            </a:extLst>
          </p:cNvPr>
          <p:cNvSpPr>
            <a:spLocks noGrp="1"/>
          </p:cNvSpPr>
          <p:nvPr>
            <p:ph type="subTitle" sz="quarter" idx="15"/>
          </p:nvPr>
        </p:nvSpPr>
        <p:spPr>
          <a:xfrm>
            <a:off x="457200" y="1199100"/>
            <a:ext cx="8229600" cy="439200"/>
          </a:xfrm>
        </p:spPr>
        <p:txBody>
          <a:bodyPr>
            <a:normAutofit/>
          </a:bodyPr>
          <a:lstStyle/>
          <a:p>
            <a:r>
              <a:rPr lang="en-US" sz="2800" dirty="0"/>
              <a:t>What are the key elements?</a:t>
            </a:r>
          </a:p>
        </p:txBody>
      </p:sp>
      <p:sp>
        <p:nvSpPr>
          <p:cNvPr id="4" name="Slide Number Placeholder 16">
            <a:extLst>
              <a:ext uri="{FF2B5EF4-FFF2-40B4-BE49-F238E27FC236}">
                <a16:creationId xmlns:a16="http://schemas.microsoft.com/office/drawing/2014/main" id="{A9FCD3E0-EDEA-36C8-04B5-243D5F0621C8}"/>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727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884775"/>
          </a:xfrm>
          <a:prstGeom prst="rect">
            <a:avLst/>
          </a:prstGeom>
        </p:spPr>
        <p:txBody>
          <a:bodyPr anchor="ctr">
            <a:noAutofit/>
          </a:bodyPr>
          <a:lstStyle/>
          <a:p>
            <a:pPr>
              <a:lnSpc>
                <a:spcPct val="90000"/>
              </a:lnSpc>
            </a:pPr>
            <a:r>
              <a:rPr lang="en-US" sz="2800" b="1" dirty="0">
                <a:solidFill>
                  <a:srgbClr val="00467F"/>
                </a:solidFill>
              </a:rPr>
              <a:t>Validating behavior change…How do YOU measure success?</a:t>
            </a:r>
          </a:p>
        </p:txBody>
      </p:sp>
      <p:graphicFrame>
        <p:nvGraphicFramePr>
          <p:cNvPr id="13" name="Content Placeholder 10">
            <a:extLst>
              <a:ext uri="{FF2B5EF4-FFF2-40B4-BE49-F238E27FC236}">
                <a16:creationId xmlns:a16="http://schemas.microsoft.com/office/drawing/2014/main" id="{6BAC6165-BE5C-45DD-9464-FE368DA224DB}"/>
              </a:ext>
            </a:extLst>
          </p:cNvPr>
          <p:cNvGraphicFramePr>
            <a:graphicFrameLocks noGrp="1"/>
          </p:cNvGraphicFramePr>
          <p:nvPr>
            <p:ph idx="4294967295"/>
            <p:extLst>
              <p:ext uri="{D42A27DB-BD31-4B8C-83A1-F6EECF244321}">
                <p14:modId xmlns:p14="http://schemas.microsoft.com/office/powerpoint/2010/main" val="209137923"/>
              </p:ext>
            </p:extLst>
          </p:nvPr>
        </p:nvGraphicFramePr>
        <p:xfrm>
          <a:off x="457200" y="1299637"/>
          <a:ext cx="8524875"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hidden="1"/>
          <p:cNvSpPr>
            <a:spLocks noGrp="1"/>
          </p:cNvSpPr>
          <p:nvPr>
            <p:ph type="sldNum" sz="quarter" idx="4294967295"/>
          </p:nvPr>
        </p:nvSpPr>
        <p:spPr>
          <a:xfrm>
            <a:off x="0" y="4779963"/>
            <a:ext cx="365125" cy="363537"/>
          </a:xfrm>
          <a:prstGeom prst="rect">
            <a:avLst/>
          </a:prstGeom>
        </p:spPr>
        <p:txBody>
          <a:bodyPr/>
          <a:lstStyle/>
          <a:p>
            <a:pPr>
              <a:spcAft>
                <a:spcPts val="600"/>
              </a:spcAft>
            </a:pPr>
            <a:fld id="{B28838BE-5EAD-434C-B290-9193BA76332A}" type="slidenum">
              <a:rPr lang="en-US" smtClean="0"/>
              <a:pPr>
                <a:spcAft>
                  <a:spcPts val="600"/>
                </a:spcAft>
              </a:pPr>
              <a:t>33</a:t>
            </a:fld>
            <a:endParaRPr lang="en-US" dirty="0"/>
          </a:p>
        </p:txBody>
      </p:sp>
      <p:sp>
        <p:nvSpPr>
          <p:cNvPr id="2" name="Slide Number Placeholder 16">
            <a:extLst>
              <a:ext uri="{FF2B5EF4-FFF2-40B4-BE49-F238E27FC236}">
                <a16:creationId xmlns:a16="http://schemas.microsoft.com/office/drawing/2014/main" id="{ACAD8195-C780-BB7E-715E-33F1818B1D96}"/>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207846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359F7-22BA-4F99-A21C-2A82BAFDC4E1}"/>
              </a:ext>
            </a:extLst>
          </p:cNvPr>
          <p:cNvSpPr>
            <a:spLocks noGrp="1"/>
          </p:cNvSpPr>
          <p:nvPr>
            <p:ph type="title"/>
          </p:nvPr>
        </p:nvSpPr>
        <p:spPr>
          <a:xfrm>
            <a:off x="457200" y="409074"/>
            <a:ext cx="8229600" cy="533901"/>
          </a:xfrm>
        </p:spPr>
        <p:txBody>
          <a:bodyPr>
            <a:normAutofit fontScale="90000"/>
          </a:bodyPr>
          <a:lstStyle/>
          <a:p>
            <a:r>
              <a:rPr lang="en-US" b="1" dirty="0">
                <a:solidFill>
                  <a:schemeClr val="tx1"/>
                </a:solidFill>
              </a:rPr>
              <a:t>How to effectively validate performance</a:t>
            </a:r>
          </a:p>
        </p:txBody>
      </p:sp>
      <p:sp>
        <p:nvSpPr>
          <p:cNvPr id="11" name="Text Placeholder 2">
            <a:extLst>
              <a:ext uri="{FF2B5EF4-FFF2-40B4-BE49-F238E27FC236}">
                <a16:creationId xmlns:a16="http://schemas.microsoft.com/office/drawing/2014/main" id="{6589D2AA-041C-E35E-16BB-17D63F60EC8D}"/>
              </a:ext>
            </a:extLst>
          </p:cNvPr>
          <p:cNvSpPr>
            <a:spLocks noGrp="1"/>
          </p:cNvSpPr>
          <p:nvPr>
            <p:ph type="body" sz="quarter" idx="11"/>
          </p:nvPr>
        </p:nvSpPr>
        <p:spPr>
          <a:xfrm>
            <a:off x="457198" y="1247226"/>
            <a:ext cx="8229599" cy="3487200"/>
          </a:xfrm>
        </p:spPr>
        <p:txBody>
          <a:bodyPr>
            <a:normAutofit lnSpcReduction="10000"/>
          </a:bodyPr>
          <a:lstStyle/>
          <a:p>
            <a:pPr marL="0" indent="0">
              <a:buNone/>
            </a:pPr>
            <a:r>
              <a:rPr lang="en-US" sz="2000" b="1" dirty="0">
                <a:solidFill>
                  <a:schemeClr val="tx1"/>
                </a:solidFill>
              </a:rPr>
              <a:t>OBSERVATION</a:t>
            </a:r>
          </a:p>
          <a:p>
            <a:pPr marL="342900" indent="-342900">
              <a:buFont typeface="Arial" panose="020B0604020202020204" pitchFamily="34" charset="0"/>
              <a:buChar char="•"/>
            </a:pPr>
            <a:r>
              <a:rPr lang="en-US" sz="2000" dirty="0">
                <a:solidFill>
                  <a:schemeClr val="tx1"/>
                </a:solidFill>
              </a:rPr>
              <a:t>Be a </a:t>
            </a:r>
            <a:r>
              <a:rPr lang="en-US" sz="2000" b="1" dirty="0">
                <a:solidFill>
                  <a:srgbClr val="00B0F0"/>
                </a:solidFill>
              </a:rPr>
              <a:t>silent</a:t>
            </a:r>
            <a:r>
              <a:rPr lang="en-US" sz="2000" dirty="0">
                <a:solidFill>
                  <a:schemeClr val="tx1"/>
                </a:solidFill>
              </a:rPr>
              <a:t> observer and don’t interact with staff or patient during the interaction.</a:t>
            </a:r>
          </a:p>
          <a:p>
            <a:endParaRPr lang="en-US" sz="2000" dirty="0">
              <a:solidFill>
                <a:schemeClr val="tx1"/>
              </a:solidFill>
            </a:endParaRPr>
          </a:p>
          <a:p>
            <a:pPr marL="342900" indent="-342900">
              <a:buFont typeface="Arial" panose="020B0604020202020204" pitchFamily="34" charset="0"/>
              <a:buChar char="•"/>
            </a:pPr>
            <a:r>
              <a:rPr lang="en-US" sz="2000" b="1" dirty="0">
                <a:solidFill>
                  <a:srgbClr val="00B0F0"/>
                </a:solidFill>
              </a:rPr>
              <a:t>Document</a:t>
            </a:r>
            <a:r>
              <a:rPr lang="en-US" sz="2000" b="1" dirty="0">
                <a:solidFill>
                  <a:schemeClr val="tx1"/>
                </a:solidFill>
              </a:rPr>
              <a:t> </a:t>
            </a:r>
            <a:r>
              <a:rPr lang="en-US" sz="2000" dirty="0">
                <a:solidFill>
                  <a:schemeClr val="tx1"/>
                </a:solidFill>
              </a:rPr>
              <a:t>your observations using a skills checklist on the best practice tactic.</a:t>
            </a: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Screen out distractions in the hallway and try and focus on what the staff is doing. </a:t>
            </a:r>
          </a:p>
          <a:p>
            <a:pPr marL="0" indent="0">
              <a:buNone/>
            </a:pPr>
            <a:endParaRPr lang="en-US" sz="1500" dirty="0">
              <a:solidFill>
                <a:schemeClr val="accent3"/>
              </a:solidFill>
            </a:endParaRPr>
          </a:p>
        </p:txBody>
      </p:sp>
    </p:spTree>
    <p:extLst>
      <p:ext uri="{BB962C8B-B14F-4D97-AF65-F5344CB8AC3E}">
        <p14:creationId xmlns:p14="http://schemas.microsoft.com/office/powerpoint/2010/main" val="353171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359F7-22BA-4F99-A21C-2A82BAFDC4E1}"/>
              </a:ext>
            </a:extLst>
          </p:cNvPr>
          <p:cNvSpPr>
            <a:spLocks noGrp="1"/>
          </p:cNvSpPr>
          <p:nvPr>
            <p:ph type="title"/>
          </p:nvPr>
        </p:nvSpPr>
        <p:spPr/>
        <p:txBody>
          <a:bodyPr>
            <a:normAutofit fontScale="90000"/>
          </a:bodyPr>
          <a:lstStyle/>
          <a:p>
            <a:r>
              <a:rPr lang="en-US" b="1" dirty="0">
                <a:solidFill>
                  <a:schemeClr val="tx1"/>
                </a:solidFill>
              </a:rPr>
              <a:t>How to effectively validate performance</a:t>
            </a:r>
          </a:p>
        </p:txBody>
      </p:sp>
      <p:sp>
        <p:nvSpPr>
          <p:cNvPr id="3" name="Text Placeholder 2">
            <a:extLst>
              <a:ext uri="{FF2B5EF4-FFF2-40B4-BE49-F238E27FC236}">
                <a16:creationId xmlns:a16="http://schemas.microsoft.com/office/drawing/2014/main" id="{AB5F4DE2-C945-49A0-96C5-FA008D9441B0}"/>
              </a:ext>
            </a:extLst>
          </p:cNvPr>
          <p:cNvSpPr>
            <a:spLocks noGrp="1"/>
          </p:cNvSpPr>
          <p:nvPr>
            <p:ph type="body" sz="quarter" idx="11"/>
          </p:nvPr>
        </p:nvSpPr>
        <p:spPr>
          <a:xfrm>
            <a:off x="457200" y="1256500"/>
            <a:ext cx="8229600" cy="2630499"/>
          </a:xfrm>
        </p:spPr>
        <p:txBody>
          <a:bodyPr>
            <a:normAutofit fontScale="92500" lnSpcReduction="20000"/>
          </a:bodyPr>
          <a:lstStyle/>
          <a:p>
            <a:pPr marL="0" indent="0">
              <a:buNone/>
            </a:pPr>
            <a:r>
              <a:rPr lang="en-US" sz="2200" b="1" dirty="0">
                <a:solidFill>
                  <a:schemeClr val="tx1"/>
                </a:solidFill>
              </a:rPr>
              <a:t>PROACTIVE ACTIVE LISTENING AND ANALYTICAL SKILLS</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200" dirty="0">
                <a:solidFill>
                  <a:schemeClr val="tx1"/>
                </a:solidFill>
              </a:rPr>
              <a:t>Separate observations from judgments or assumptions.</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endParaRPr lang="en-US" sz="2200" dirty="0">
              <a:solidFill>
                <a:schemeClr val="tx1"/>
              </a:solidFill>
            </a:endParaRP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200" dirty="0">
                <a:solidFill>
                  <a:schemeClr val="tx1"/>
                </a:solidFill>
              </a:rPr>
              <a:t>Stay </a:t>
            </a:r>
            <a:r>
              <a:rPr lang="en-US" sz="2200" b="1" dirty="0">
                <a:solidFill>
                  <a:srgbClr val="00B0F0"/>
                </a:solidFill>
              </a:rPr>
              <a:t>calm and objective </a:t>
            </a:r>
            <a:r>
              <a:rPr lang="en-US" sz="2200" dirty="0">
                <a:solidFill>
                  <a:schemeClr val="tx1"/>
                </a:solidFill>
              </a:rPr>
              <a:t>at all times with staff member.</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endParaRPr lang="en-US" sz="2200" dirty="0">
              <a:solidFill>
                <a:schemeClr val="tx1"/>
              </a:solidFill>
            </a:endParaRP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200" dirty="0">
                <a:solidFill>
                  <a:schemeClr val="tx1"/>
                </a:solidFill>
              </a:rPr>
              <a:t>Ask open-ended questions to clarify or paraphrase when discussing and sharing information.</a:t>
            </a:r>
          </a:p>
          <a:p>
            <a:pPr marL="0" indent="0">
              <a:buNone/>
            </a:pPr>
            <a:endParaRPr lang="en-US" sz="1400" dirty="0">
              <a:solidFill>
                <a:schemeClr val="tx1"/>
              </a:solidFill>
            </a:endParaRPr>
          </a:p>
        </p:txBody>
      </p:sp>
    </p:spTree>
    <p:extLst>
      <p:ext uri="{BB962C8B-B14F-4D97-AF65-F5344CB8AC3E}">
        <p14:creationId xmlns:p14="http://schemas.microsoft.com/office/powerpoint/2010/main" val="3811973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9F0A37-2786-B229-949E-737547F82693}"/>
              </a:ext>
            </a:extLst>
          </p:cNvPr>
          <p:cNvSpPr>
            <a:spLocks noGrp="1"/>
          </p:cNvSpPr>
          <p:nvPr>
            <p:ph type="title"/>
          </p:nvPr>
        </p:nvSpPr>
        <p:spPr>
          <a:xfrm>
            <a:off x="457200" y="304299"/>
            <a:ext cx="8229600" cy="543426"/>
          </a:xfrm>
        </p:spPr>
        <p:txBody>
          <a:bodyPr>
            <a:normAutofit fontScale="90000"/>
          </a:bodyPr>
          <a:lstStyle/>
          <a:p>
            <a:r>
              <a:rPr lang="en-US" b="1" dirty="0">
                <a:solidFill>
                  <a:schemeClr val="tx1"/>
                </a:solidFill>
              </a:rPr>
              <a:t>How to effectively validate performance</a:t>
            </a:r>
          </a:p>
        </p:txBody>
      </p:sp>
      <p:sp>
        <p:nvSpPr>
          <p:cNvPr id="3" name="Text Placeholder 2">
            <a:extLst>
              <a:ext uri="{FF2B5EF4-FFF2-40B4-BE49-F238E27FC236}">
                <a16:creationId xmlns:a16="http://schemas.microsoft.com/office/drawing/2014/main" id="{AB5F4DE2-C945-49A0-96C5-FA008D9441B0}"/>
              </a:ext>
            </a:extLst>
          </p:cNvPr>
          <p:cNvSpPr>
            <a:spLocks noGrp="1"/>
          </p:cNvSpPr>
          <p:nvPr>
            <p:ph type="body" sz="quarter" idx="11"/>
          </p:nvPr>
        </p:nvSpPr>
        <p:spPr>
          <a:xfrm>
            <a:off x="457201" y="1028425"/>
            <a:ext cx="8229599" cy="3810776"/>
          </a:xfrm>
        </p:spPr>
        <p:txBody>
          <a:bodyPr>
            <a:noAutofit/>
          </a:bodyPr>
          <a:lstStyle/>
          <a:p>
            <a:pPr marL="0" indent="0">
              <a:buNone/>
            </a:pPr>
            <a:r>
              <a:rPr lang="en-US" sz="2000" b="1" dirty="0">
                <a:solidFill>
                  <a:schemeClr val="tx1"/>
                </a:solidFill>
              </a:rPr>
              <a:t>GIVE EFFECTIVE FEEDBACK</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Have a clear vision of what “success” looks like and coach to that vision.</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b="1" dirty="0">
                <a:solidFill>
                  <a:srgbClr val="00B0F0"/>
                </a:solidFill>
              </a:rPr>
              <a:t>Be specific and timely </a:t>
            </a:r>
            <a:r>
              <a:rPr lang="en-US" sz="2000" dirty="0">
                <a:solidFill>
                  <a:schemeClr val="tx1"/>
                </a:solidFill>
              </a:rPr>
              <a:t>with your feedback. Do it as soon as possible after you observe staff.</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Use the sandwich approach-open comments with positive and end with positive. Constructive feedback of 1 or 2 things is the middle of the sandwich.</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Be direct and concise when giving feedback-less is more approach. Staff want to return to pt. care.</a:t>
            </a:r>
          </a:p>
          <a:p>
            <a:pPr marL="0" indent="0">
              <a:buNone/>
            </a:pPr>
            <a:endParaRPr lang="en-US" sz="1500" dirty="0">
              <a:solidFill>
                <a:schemeClr val="tx1"/>
              </a:solidFill>
            </a:endParaRPr>
          </a:p>
        </p:txBody>
      </p:sp>
    </p:spTree>
    <p:extLst>
      <p:ext uri="{BB962C8B-B14F-4D97-AF65-F5344CB8AC3E}">
        <p14:creationId xmlns:p14="http://schemas.microsoft.com/office/powerpoint/2010/main" val="2909968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9F0A37-2786-B229-949E-737547F82693}"/>
              </a:ext>
            </a:extLst>
          </p:cNvPr>
          <p:cNvSpPr>
            <a:spLocks noGrp="1"/>
          </p:cNvSpPr>
          <p:nvPr>
            <p:ph type="title"/>
          </p:nvPr>
        </p:nvSpPr>
        <p:spPr/>
        <p:txBody>
          <a:bodyPr>
            <a:normAutofit fontScale="90000"/>
          </a:bodyPr>
          <a:lstStyle/>
          <a:p>
            <a:r>
              <a:rPr lang="en-US" b="1" dirty="0">
                <a:solidFill>
                  <a:schemeClr val="tx1"/>
                </a:solidFill>
              </a:rPr>
              <a:t>How to effectively validate performance</a:t>
            </a:r>
          </a:p>
        </p:txBody>
      </p:sp>
      <p:sp>
        <p:nvSpPr>
          <p:cNvPr id="3" name="Text Placeholder 2">
            <a:extLst>
              <a:ext uri="{FF2B5EF4-FFF2-40B4-BE49-F238E27FC236}">
                <a16:creationId xmlns:a16="http://schemas.microsoft.com/office/drawing/2014/main" id="{AB5F4DE2-C945-49A0-96C5-FA008D9441B0}"/>
              </a:ext>
            </a:extLst>
          </p:cNvPr>
          <p:cNvSpPr>
            <a:spLocks noGrp="1"/>
          </p:cNvSpPr>
          <p:nvPr>
            <p:ph type="body" sz="quarter" idx="11"/>
          </p:nvPr>
        </p:nvSpPr>
        <p:spPr>
          <a:xfrm>
            <a:off x="457198" y="1294350"/>
            <a:ext cx="8229599" cy="3220500"/>
          </a:xfrm>
        </p:spPr>
        <p:txBody>
          <a:bodyPr>
            <a:noAutofit/>
          </a:bodyPr>
          <a:lstStyle/>
          <a:p>
            <a:pPr marL="0" indent="0">
              <a:buNone/>
            </a:pPr>
            <a:r>
              <a:rPr lang="en-US" sz="2000" b="1" dirty="0">
                <a:solidFill>
                  <a:schemeClr val="tx1"/>
                </a:solidFill>
              </a:rPr>
              <a:t>RECOGNITION AND FOLLOW-UP</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Recognize staff that excel or demonstrate improved skills on the spot. Use specific example of behavior. </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Follow up with staff that perform poorly during the validation with additional 1-1 coaching in your office.</a:t>
            </a:r>
          </a:p>
          <a:p>
            <a:pPr marL="342900" marR="0" lvl="0" indent="-342900" algn="l" defTabSz="457200" rtl="0" eaLnBrk="1" fontAlgn="auto" latinLnBrk="0" hangingPunct="1">
              <a:lnSpc>
                <a:spcPct val="110000"/>
              </a:lnSpc>
              <a:spcBef>
                <a:spcPts val="1000"/>
              </a:spcBef>
              <a:spcAft>
                <a:spcPts val="0"/>
              </a:spcAft>
              <a:buClr>
                <a:srgbClr val="00548B"/>
              </a:buClr>
              <a:buSzTx/>
              <a:buFont typeface="Arial" panose="020B0604020202020204" pitchFamily="34" charset="0"/>
              <a:buChar char="•"/>
              <a:tabLst/>
              <a:defRPr/>
            </a:pPr>
            <a:r>
              <a:rPr lang="en-US" sz="2000" dirty="0">
                <a:solidFill>
                  <a:schemeClr val="tx1"/>
                </a:solidFill>
              </a:rPr>
              <a:t>Be very specific about the key behaviors they need to work on before the next validation session.</a:t>
            </a:r>
          </a:p>
          <a:p>
            <a:pPr marL="0" indent="0">
              <a:buNone/>
            </a:pPr>
            <a:endParaRPr lang="en-US" sz="1500" dirty="0">
              <a:solidFill>
                <a:schemeClr val="tx1"/>
              </a:solidFill>
            </a:endParaRPr>
          </a:p>
        </p:txBody>
      </p:sp>
    </p:spTree>
    <p:extLst>
      <p:ext uri="{BB962C8B-B14F-4D97-AF65-F5344CB8AC3E}">
        <p14:creationId xmlns:p14="http://schemas.microsoft.com/office/powerpoint/2010/main" val="2027515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069C-424D-8DBC-FFE2-4541AB4D21F7}"/>
              </a:ext>
            </a:extLst>
          </p:cNvPr>
          <p:cNvSpPr>
            <a:spLocks noGrp="1"/>
          </p:cNvSpPr>
          <p:nvPr>
            <p:ph type="title"/>
          </p:nvPr>
        </p:nvSpPr>
        <p:spPr/>
        <p:txBody>
          <a:bodyPr/>
          <a:lstStyle/>
          <a:p>
            <a:r>
              <a:rPr lang="en-US" dirty="0"/>
              <a:t>Air Canada flight 143</a:t>
            </a:r>
          </a:p>
        </p:txBody>
      </p:sp>
      <p:sp>
        <p:nvSpPr>
          <p:cNvPr id="3" name="Text Placeholder 2">
            <a:extLst>
              <a:ext uri="{FF2B5EF4-FFF2-40B4-BE49-F238E27FC236}">
                <a16:creationId xmlns:a16="http://schemas.microsoft.com/office/drawing/2014/main" id="{96DC60EF-1EE9-5D92-451D-2AB7D8382987}"/>
              </a:ext>
            </a:extLst>
          </p:cNvPr>
          <p:cNvSpPr>
            <a:spLocks noGrp="1"/>
          </p:cNvSpPr>
          <p:nvPr>
            <p:ph type="body" sz="quarter" idx="11"/>
          </p:nvPr>
        </p:nvSpPr>
        <p:spPr>
          <a:xfrm>
            <a:off x="208429" y="2007250"/>
            <a:ext cx="6591969" cy="2545700"/>
          </a:xfrm>
        </p:spPr>
        <p:txBody>
          <a:bodyPr/>
          <a:lstStyle/>
          <a:p>
            <a:endParaRPr lang="en-US" dirty="0"/>
          </a:p>
        </p:txBody>
      </p:sp>
      <p:sp>
        <p:nvSpPr>
          <p:cNvPr id="4" name="Subtitle 3">
            <a:extLst>
              <a:ext uri="{FF2B5EF4-FFF2-40B4-BE49-F238E27FC236}">
                <a16:creationId xmlns:a16="http://schemas.microsoft.com/office/drawing/2014/main" id="{C4D16F97-582B-5C0D-BDE0-22E7E772882A}"/>
              </a:ext>
            </a:extLst>
          </p:cNvPr>
          <p:cNvSpPr>
            <a:spLocks noGrp="1"/>
          </p:cNvSpPr>
          <p:nvPr>
            <p:ph type="subTitle" sz="quarter" idx="15"/>
          </p:nvPr>
        </p:nvSpPr>
        <p:spPr/>
        <p:txBody>
          <a:bodyPr/>
          <a:lstStyle/>
          <a:p>
            <a:endParaRPr lang="en-US"/>
          </a:p>
        </p:txBody>
      </p:sp>
      <p:pic>
        <p:nvPicPr>
          <p:cNvPr id="1026" name="Picture 2">
            <a:extLst>
              <a:ext uri="{FF2B5EF4-FFF2-40B4-BE49-F238E27FC236}">
                <a16:creationId xmlns:a16="http://schemas.microsoft.com/office/drawing/2014/main" id="{39CBE189-915F-A3B1-E86F-DED60E756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5750"/>
            <a:ext cx="7214347" cy="349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23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488D4B-D510-A946-99B3-2CCAB8F2BFBF}"/>
              </a:ext>
              <a:ext uri="{C183D7F6-B498-43B3-948B-1728B52AA6E4}">
                <adec:decorative xmlns:adec="http://schemas.microsoft.com/office/drawing/2017/decorative" val="1"/>
              </a:ext>
            </a:extLst>
          </p:cNvPr>
          <p:cNvSpPr>
            <a:spLocks noGrp="1"/>
          </p:cNvSpPr>
          <p:nvPr>
            <p:ph type="pic" sz="quarter" idx="16"/>
          </p:nvPr>
        </p:nvSpPr>
        <p:spPr/>
      </p:sp>
      <p:sp>
        <p:nvSpPr>
          <p:cNvPr id="3" name="Text Placeholder 2">
            <a:extLst>
              <a:ext uri="{FF2B5EF4-FFF2-40B4-BE49-F238E27FC236}">
                <a16:creationId xmlns:a16="http://schemas.microsoft.com/office/drawing/2014/main" id="{BDBE54D9-5D73-B94C-B80B-7035E8080523}"/>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solidFill>
                  <a:schemeClr val="tx1"/>
                </a:solidFill>
              </a:rPr>
              <a:t>Implement transparent dashboards and discussions</a:t>
            </a:r>
          </a:p>
          <a:p>
            <a:pPr marL="342900" indent="-342900">
              <a:buFont typeface="Arial" panose="020B0604020202020204" pitchFamily="34" charset="0"/>
              <a:buChar char="•"/>
            </a:pPr>
            <a:r>
              <a:rPr lang="en-US" dirty="0">
                <a:solidFill>
                  <a:schemeClr val="tx1"/>
                </a:solidFill>
                <a:cs typeface="Arial"/>
              </a:rPr>
              <a:t>Three Data Points are needed to establish a trend</a:t>
            </a:r>
          </a:p>
          <a:p>
            <a:pPr marL="342900" indent="-342900">
              <a:buFont typeface="Arial" panose="020B0604020202020204" pitchFamily="34" charset="0"/>
              <a:buChar char="•"/>
            </a:pPr>
            <a:endParaRPr lang="en-US" dirty="0">
              <a:solidFill>
                <a:schemeClr val="tx1"/>
              </a:solidFill>
              <a:cs typeface="Arial"/>
            </a:endParaRPr>
          </a:p>
        </p:txBody>
      </p:sp>
      <p:sp>
        <p:nvSpPr>
          <p:cNvPr id="4" name="Title 3">
            <a:extLst>
              <a:ext uri="{FF2B5EF4-FFF2-40B4-BE49-F238E27FC236}">
                <a16:creationId xmlns:a16="http://schemas.microsoft.com/office/drawing/2014/main" id="{F5991D61-FA69-3E46-AF3C-17DC5E5E516E}"/>
              </a:ext>
            </a:extLst>
          </p:cNvPr>
          <p:cNvSpPr>
            <a:spLocks noGrp="1"/>
          </p:cNvSpPr>
          <p:nvPr>
            <p:ph type="title"/>
          </p:nvPr>
        </p:nvSpPr>
        <p:spPr/>
        <p:txBody>
          <a:bodyPr/>
          <a:lstStyle/>
          <a:p>
            <a:pPr algn="ctr"/>
            <a:r>
              <a:rPr lang="en-US" dirty="0"/>
              <a:t>Final Thoughts</a:t>
            </a:r>
          </a:p>
        </p:txBody>
      </p:sp>
    </p:spTree>
    <p:extLst>
      <p:ext uri="{BB962C8B-B14F-4D97-AF65-F5344CB8AC3E}">
        <p14:creationId xmlns:p14="http://schemas.microsoft.com/office/powerpoint/2010/main" val="112242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6A11C56-8356-D77C-6704-C29EE0C74910}"/>
              </a:ext>
            </a:extLst>
          </p:cNvPr>
          <p:cNvSpPr>
            <a:spLocks noGrp="1"/>
          </p:cNvSpPr>
          <p:nvPr>
            <p:ph type="pic" sz="quarter" idx="16"/>
          </p:nvPr>
        </p:nvSpPr>
        <p:spPr/>
      </p:sp>
      <p:sp>
        <p:nvSpPr>
          <p:cNvPr id="2" name="Text Placeholder 1">
            <a:extLst>
              <a:ext uri="{FF2B5EF4-FFF2-40B4-BE49-F238E27FC236}">
                <a16:creationId xmlns:a16="http://schemas.microsoft.com/office/drawing/2014/main" id="{23B3770E-2D5D-8147-9C6E-73EF3EC04143}"/>
              </a:ext>
            </a:extLst>
          </p:cNvPr>
          <p:cNvSpPr>
            <a:spLocks noGrp="1"/>
          </p:cNvSpPr>
          <p:nvPr>
            <p:ph type="body" sz="quarter" idx="17"/>
          </p:nvPr>
        </p:nvSpPr>
        <p:spPr/>
        <p:txBody>
          <a:bodyPr>
            <a:normAutofit/>
          </a:bodyPr>
          <a:lstStyle/>
          <a:p>
            <a:pPr lvl="0">
              <a:buClr>
                <a:srgbClr val="00548B"/>
              </a:buClr>
            </a:pPr>
            <a:r>
              <a:rPr lang="en-US" sz="2400" dirty="0">
                <a:solidFill>
                  <a:srgbClr val="2B2B2B"/>
                </a:solidFill>
              </a:rPr>
              <a:t>Effectively Using Data: </a:t>
            </a:r>
          </a:p>
          <a:p>
            <a:pPr lvl="0">
              <a:buClr>
                <a:srgbClr val="00548B"/>
              </a:buClr>
            </a:pPr>
            <a:r>
              <a:rPr lang="en-US" sz="2400" dirty="0">
                <a:solidFill>
                  <a:srgbClr val="2B2B2B"/>
                </a:solidFill>
              </a:rPr>
              <a:t>Principle 2 </a:t>
            </a:r>
          </a:p>
        </p:txBody>
      </p:sp>
      <p:sp>
        <p:nvSpPr>
          <p:cNvPr id="4" name="Slide Number Placeholder 16">
            <a:extLst>
              <a:ext uri="{FF2B5EF4-FFF2-40B4-BE49-F238E27FC236}">
                <a16:creationId xmlns:a16="http://schemas.microsoft.com/office/drawing/2014/main" id="{D061D050-0921-82FC-D3A4-B3B2F540108F}"/>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773158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621F7-0C96-4153-9628-D5227404BE9C}"/>
              </a:ext>
            </a:extLst>
          </p:cNvPr>
          <p:cNvSpPr>
            <a:spLocks noGrp="1"/>
          </p:cNvSpPr>
          <p:nvPr>
            <p:ph type="body" sz="quarter" idx="17"/>
          </p:nvPr>
        </p:nvSpPr>
        <p:spPr>
          <a:xfrm>
            <a:off x="5029200" y="742950"/>
            <a:ext cx="3657600" cy="3657600"/>
          </a:xfrm>
        </p:spPr>
        <p:txBody>
          <a:bodyPr anchor="ctr">
            <a:normAutofit/>
          </a:bodyPr>
          <a:lstStyle/>
          <a:p>
            <a:r>
              <a:rPr lang="en-US" sz="2800" dirty="0"/>
              <a:t>What Actions Can You Take in the Next 90 Days to Improve?</a:t>
            </a:r>
          </a:p>
        </p:txBody>
      </p:sp>
      <p:pic>
        <p:nvPicPr>
          <p:cNvPr id="5" name="Content Placeholder 4" descr="Chart, bubble chart&#10;&#10;Description automatically generated">
            <a:extLst>
              <a:ext uri="{FF2B5EF4-FFF2-40B4-BE49-F238E27FC236}">
                <a16:creationId xmlns:a16="http://schemas.microsoft.com/office/drawing/2014/main" id="{9F90617B-8AD1-4744-A48D-66C47E1F5B01}"/>
              </a:ext>
            </a:extLst>
          </p:cNvPr>
          <p:cNvPicPr>
            <a:picLocks noGrp="1" noChangeAspect="1"/>
          </p:cNvPicPr>
          <p:nvPr>
            <p:ph type="pic" sz="quarter" idx="16"/>
          </p:nvPr>
        </p:nvPicPr>
        <p:blipFill rotWithShape="1">
          <a:blip r:embed="rId2">
            <a:extLst>
              <a:ext uri="{837473B0-CC2E-450A-ABE3-18F120FF3D39}">
                <a1611:picAttrSrcUrl xmlns:a1611="http://schemas.microsoft.com/office/drawing/2016/11/main" r:id="rId3"/>
              </a:ext>
            </a:extLst>
          </a:blip>
          <a:stretch/>
        </p:blipFill>
        <p:spPr>
          <a:xfrm>
            <a:off x="0" y="1194436"/>
            <a:ext cx="4572000" cy="2754630"/>
          </a:xfrm>
          <a:noFill/>
        </p:spPr>
      </p:pic>
    </p:spTree>
    <p:extLst>
      <p:ext uri="{BB962C8B-B14F-4D97-AF65-F5344CB8AC3E}">
        <p14:creationId xmlns:p14="http://schemas.microsoft.com/office/powerpoint/2010/main" val="162202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icrophone on a red background&#10;&#10;Description automatically generated with medium confidence">
            <a:extLst>
              <a:ext uri="{FF2B5EF4-FFF2-40B4-BE49-F238E27FC236}">
                <a16:creationId xmlns:a16="http://schemas.microsoft.com/office/drawing/2014/main" id="{8E9F5F87-B958-45F3-9716-040F3E76501C}"/>
              </a:ext>
            </a:extLst>
          </p:cNvPr>
          <p:cNvPicPr>
            <a:picLocks noGrp="1" noChangeAspect="1"/>
          </p:cNvPicPr>
          <p:nvPr>
            <p:ph idx="4294967295"/>
          </p:nvPr>
        </p:nvPicPr>
        <p:blipFill>
          <a:blip r:embed="rId2">
            <a:extLst>
              <a:ext uri="{837473B0-CC2E-450A-ABE3-18F120FF3D39}">
                <a1611:picAttrSrcUrl xmlns:a1611="http://schemas.microsoft.com/office/drawing/2016/11/main" r:id="rId3"/>
              </a:ext>
            </a:extLst>
          </a:blip>
          <a:stretch>
            <a:fillRect/>
          </a:stretch>
        </p:blipFill>
        <p:spPr>
          <a:xfrm>
            <a:off x="727075" y="1146174"/>
            <a:ext cx="7689850" cy="3567113"/>
          </a:xfrm>
        </p:spPr>
      </p:pic>
      <p:sp>
        <p:nvSpPr>
          <p:cNvPr id="3" name="Title 2">
            <a:extLst>
              <a:ext uri="{FF2B5EF4-FFF2-40B4-BE49-F238E27FC236}">
                <a16:creationId xmlns:a16="http://schemas.microsoft.com/office/drawing/2014/main" id="{E6754815-C7C3-4298-8349-E1D122AE5749}"/>
              </a:ext>
            </a:extLst>
          </p:cNvPr>
          <p:cNvSpPr>
            <a:spLocks noGrp="1"/>
          </p:cNvSpPr>
          <p:nvPr>
            <p:ph type="title" idx="4294967295"/>
          </p:nvPr>
        </p:nvSpPr>
        <p:spPr>
          <a:xfrm>
            <a:off x="431800" y="430213"/>
            <a:ext cx="8280400" cy="531812"/>
          </a:xfrm>
        </p:spPr>
        <p:txBody>
          <a:bodyPr>
            <a:noAutofit/>
          </a:bodyPr>
          <a:lstStyle/>
          <a:p>
            <a:pPr algn="ctr"/>
            <a:r>
              <a:rPr lang="en-US" sz="2600" dirty="0">
                <a:solidFill>
                  <a:schemeClr val="tx1"/>
                </a:solidFill>
              </a:rPr>
              <a:t>What Questions Do You Have? Key Take-Aways </a:t>
            </a:r>
          </a:p>
        </p:txBody>
      </p:sp>
    </p:spTree>
    <p:extLst>
      <p:ext uri="{BB962C8B-B14F-4D97-AF65-F5344CB8AC3E}">
        <p14:creationId xmlns:p14="http://schemas.microsoft.com/office/powerpoint/2010/main" val="3015005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AA1F69D-340C-67BF-D280-9CF5FA970BCD}"/>
              </a:ext>
            </a:extLst>
          </p:cNvPr>
          <p:cNvSpPr>
            <a:spLocks noGrp="1"/>
          </p:cNvSpPr>
          <p:nvPr>
            <p:ph type="pic" sz="quarter" idx="11"/>
          </p:nvPr>
        </p:nvSpPr>
        <p:spPr/>
      </p:sp>
      <p:sp>
        <p:nvSpPr>
          <p:cNvPr id="3" name="Title 2">
            <a:extLst>
              <a:ext uri="{FF2B5EF4-FFF2-40B4-BE49-F238E27FC236}">
                <a16:creationId xmlns:a16="http://schemas.microsoft.com/office/drawing/2014/main" id="{A2296C56-1D7D-7141-A10B-C79924271FA0}"/>
              </a:ext>
            </a:extLst>
          </p:cNvPr>
          <p:cNvSpPr>
            <a:spLocks noGrp="1"/>
          </p:cNvSpPr>
          <p:nvPr>
            <p:ph type="title"/>
          </p:nvPr>
        </p:nvSpPr>
        <p:spPr>
          <a:xfrm>
            <a:off x="465525" y="1905000"/>
            <a:ext cx="5478076" cy="742950"/>
          </a:xfrm>
        </p:spPr>
        <p:txBody>
          <a:bodyPr/>
          <a:lstStyle/>
          <a:p>
            <a:r>
              <a:rPr lang="en-US" dirty="0">
                <a:solidFill>
                  <a:schemeClr val="tx1"/>
                </a:solidFill>
              </a:rPr>
              <a:t>Thank you!! </a:t>
            </a:r>
          </a:p>
        </p:txBody>
      </p:sp>
      <p:pic>
        <p:nvPicPr>
          <p:cNvPr id="12" name="Picture 11" descr="A picture containing drawing&#10;&#10;Description automatically generated">
            <a:extLst>
              <a:ext uri="{FF2B5EF4-FFF2-40B4-BE49-F238E27FC236}">
                <a16:creationId xmlns:a16="http://schemas.microsoft.com/office/drawing/2014/main" id="{CF663235-EA6E-4809-9EF0-B2B3DAEA6925}"/>
              </a:ext>
            </a:extLst>
          </p:cNvPr>
          <p:cNvPicPr>
            <a:picLocks noChangeAspect="1"/>
          </p:cNvPicPr>
          <p:nvPr/>
        </p:nvPicPr>
        <p:blipFill>
          <a:blip r:embed="rId3"/>
          <a:stretch>
            <a:fillRect/>
          </a:stretch>
        </p:blipFill>
        <p:spPr>
          <a:xfrm>
            <a:off x="7864799" y="4459469"/>
            <a:ext cx="180825" cy="182880"/>
          </a:xfrm>
          <a:prstGeom prst="rect">
            <a:avLst/>
          </a:prstGeom>
        </p:spPr>
      </p:pic>
      <p:pic>
        <p:nvPicPr>
          <p:cNvPr id="13" name="Picture 12" descr="A picture containing bird&#10;&#10;Description automatically generated">
            <a:extLst>
              <a:ext uri="{FF2B5EF4-FFF2-40B4-BE49-F238E27FC236}">
                <a16:creationId xmlns:a16="http://schemas.microsoft.com/office/drawing/2014/main" id="{18F60131-E287-4328-950C-B90DB7626902}"/>
              </a:ext>
            </a:extLst>
          </p:cNvPr>
          <p:cNvPicPr>
            <a:picLocks noChangeAspect="1"/>
          </p:cNvPicPr>
          <p:nvPr/>
        </p:nvPicPr>
        <p:blipFill>
          <a:blip r:embed="rId4"/>
          <a:stretch>
            <a:fillRect/>
          </a:stretch>
        </p:blipFill>
        <p:spPr>
          <a:xfrm>
            <a:off x="8182737" y="4459469"/>
            <a:ext cx="182880" cy="18288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A289C98-5109-493E-AA1B-FD66E38D8939}"/>
              </a:ext>
            </a:extLst>
          </p:cNvPr>
          <p:cNvPicPr>
            <a:picLocks noChangeAspect="1"/>
          </p:cNvPicPr>
          <p:nvPr/>
        </p:nvPicPr>
        <p:blipFill>
          <a:blip r:embed="rId5"/>
          <a:stretch>
            <a:fillRect/>
          </a:stretch>
        </p:blipFill>
        <p:spPr>
          <a:xfrm>
            <a:off x="8500675" y="4459469"/>
            <a:ext cx="182880" cy="182880"/>
          </a:xfrm>
          <a:prstGeom prst="rect">
            <a:avLst/>
          </a:prstGeom>
        </p:spPr>
      </p:pic>
      <p:sp>
        <p:nvSpPr>
          <p:cNvPr id="4" name="Slide Number Placeholder 16">
            <a:extLst>
              <a:ext uri="{FF2B5EF4-FFF2-40B4-BE49-F238E27FC236}">
                <a16:creationId xmlns:a16="http://schemas.microsoft.com/office/drawing/2014/main" id="{82B6C8D9-E8E5-AB87-2113-99ADF4752B32}"/>
              </a:ext>
            </a:extLst>
          </p:cNvPr>
          <p:cNvSpPr txBox="1">
            <a:spLocks/>
          </p:cNvSpPr>
          <p:nvPr/>
        </p:nvSpPr>
        <p:spPr>
          <a:xfrm>
            <a:off x="3543300" y="4868863"/>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9607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FE9C6-00FA-4875-FAA7-7AC19EFC5C84}"/>
              </a:ext>
            </a:extLst>
          </p:cNvPr>
          <p:cNvSpPr>
            <a:spLocks noGrp="1"/>
          </p:cNvSpPr>
          <p:nvPr>
            <p:ph type="title"/>
          </p:nvPr>
        </p:nvSpPr>
        <p:spPr>
          <a:xfrm>
            <a:off x="194310" y="396240"/>
            <a:ext cx="8755380" cy="482438"/>
          </a:xfrm>
        </p:spPr>
        <p:txBody>
          <a:bodyPr>
            <a:noAutofit/>
          </a:bodyPr>
          <a:lstStyle/>
          <a:p>
            <a:pPr algn="ctr"/>
            <a:r>
              <a:rPr lang="en-US" sz="2400" b="1" dirty="0"/>
              <a:t>Moving the Needle: Using Data to Drive Results</a:t>
            </a:r>
          </a:p>
        </p:txBody>
      </p:sp>
      <p:pic>
        <p:nvPicPr>
          <p:cNvPr id="6" name="Picture 5">
            <a:extLst>
              <a:ext uri="{FF2B5EF4-FFF2-40B4-BE49-F238E27FC236}">
                <a16:creationId xmlns:a16="http://schemas.microsoft.com/office/drawing/2014/main" id="{D951B5F1-DC74-EFAC-60B0-7D6A444D1F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51635" y="1210506"/>
            <a:ext cx="5840729" cy="3536754"/>
          </a:xfrm>
          <a:prstGeom prst="rect">
            <a:avLst/>
          </a:prstGeom>
        </p:spPr>
      </p:pic>
      <p:sp>
        <p:nvSpPr>
          <p:cNvPr id="2" name="Slide Number Placeholder 16">
            <a:extLst>
              <a:ext uri="{FF2B5EF4-FFF2-40B4-BE49-F238E27FC236}">
                <a16:creationId xmlns:a16="http://schemas.microsoft.com/office/drawing/2014/main" id="{B8BCD065-3E3D-452C-38BA-516230E0F6B9}"/>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411603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0" y="533400"/>
            <a:ext cx="8359140" cy="432434"/>
          </a:xfrm>
          <a:noFill/>
        </p:spPr>
        <p:txBody>
          <a:bodyPr>
            <a:normAutofit/>
          </a:bodyPr>
          <a:lstStyle/>
          <a:p>
            <a:r>
              <a:rPr lang="en-US" sz="2800" b="1" dirty="0">
                <a:solidFill>
                  <a:srgbClr val="195184"/>
                </a:solidFill>
              </a:rPr>
              <a:t>What Kinds of Data are you Tracking Now? </a:t>
            </a:r>
          </a:p>
        </p:txBody>
      </p:sp>
      <p:sp>
        <p:nvSpPr>
          <p:cNvPr id="3" name="Content Placeholder 2"/>
          <p:cNvSpPr>
            <a:spLocks noGrp="1"/>
          </p:cNvSpPr>
          <p:nvPr>
            <p:ph type="body" sz="quarter" idx="11"/>
          </p:nvPr>
        </p:nvSpPr>
        <p:spPr>
          <a:xfrm>
            <a:off x="392430" y="1564005"/>
            <a:ext cx="8229600" cy="2015490"/>
          </a:xfrm>
        </p:spPr>
        <p:txBody>
          <a:bodyPr>
            <a:normAutofit/>
          </a:bodyPr>
          <a:lstStyle/>
          <a:p>
            <a:endParaRPr lang="en-US" dirty="0"/>
          </a:p>
          <a:p>
            <a:endParaRPr lang="en-US" b="1" dirty="0">
              <a:solidFill>
                <a:schemeClr val="tx1"/>
              </a:solidFill>
            </a:endParaRPr>
          </a:p>
          <a:p>
            <a:pPr marL="285750" indent="-285750">
              <a:buFont typeface="Arial" panose="020B0604020202020204" pitchFamily="34" charset="0"/>
              <a:buChar char="•"/>
            </a:pPr>
            <a:r>
              <a:rPr lang="en-US" sz="1800" b="1" dirty="0">
                <a:solidFill>
                  <a:schemeClr val="tx1"/>
                </a:solidFill>
              </a:rPr>
              <a:t>Sli.do Link: </a:t>
            </a:r>
            <a:r>
              <a:rPr lang="en-US" sz="1800" dirty="0">
                <a:solidFill>
                  <a:schemeClr val="tx1"/>
                </a:solidFill>
                <a:hlinkClick r:id="rId3"/>
              </a:rPr>
              <a:t>www.sli.do</a:t>
            </a:r>
            <a:endParaRPr lang="en-US" sz="1800" dirty="0">
              <a:solidFill>
                <a:schemeClr val="tx1"/>
              </a:solidFill>
            </a:endParaRPr>
          </a:p>
          <a:p>
            <a:endParaRPr lang="en-US" sz="1800" dirty="0">
              <a:solidFill>
                <a:schemeClr val="tx1"/>
              </a:solidFill>
            </a:endParaRPr>
          </a:p>
          <a:p>
            <a:pPr marL="285750" indent="-285750">
              <a:buFont typeface="Arial" panose="020B0604020202020204" pitchFamily="34" charset="0"/>
              <a:buChar char="•"/>
            </a:pPr>
            <a:r>
              <a:rPr lang="en-US" sz="1800" b="1" dirty="0">
                <a:solidFill>
                  <a:schemeClr val="tx1"/>
                </a:solidFill>
              </a:rPr>
              <a:t>Code: </a:t>
            </a:r>
            <a:r>
              <a:rPr lang="en-US" sz="1800" dirty="0">
                <a:solidFill>
                  <a:schemeClr val="tx1"/>
                </a:solidFill>
              </a:rPr>
              <a:t>1181173</a:t>
            </a:r>
          </a:p>
          <a:p>
            <a:pPr>
              <a:buFont typeface="Arial" charset="0"/>
              <a:buChar char="•"/>
            </a:pPr>
            <a:endParaRPr lang="en-US" dirty="0"/>
          </a:p>
          <a:p>
            <a:endParaRPr lang="en-US" dirty="0"/>
          </a:p>
          <a:p>
            <a:endParaRPr lang="en-US" dirty="0"/>
          </a:p>
        </p:txBody>
      </p:sp>
      <p:sp>
        <p:nvSpPr>
          <p:cNvPr id="4" name="Slide Number Placeholder 16">
            <a:extLst>
              <a:ext uri="{FF2B5EF4-FFF2-40B4-BE49-F238E27FC236}">
                <a16:creationId xmlns:a16="http://schemas.microsoft.com/office/drawing/2014/main" id="{6114B46B-140C-1457-506A-EBC2359CF52E}"/>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345642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4A3D2-056E-712D-7FFB-43B0DD5CB365}"/>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0B787782-6DD6-835B-806E-3F35015F79E6}"/>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61042FB5-BB5E-0FBB-603A-C63CB82077C1}"/>
              </a:ext>
            </a:extLst>
          </p:cNvPr>
          <p:cNvSpPr/>
          <p:nvPr>
            <p:custDataLst>
              <p:tags r:id="rId4"/>
            </p:custDataLst>
          </p:nvPr>
        </p:nvSpPr>
        <p:spPr>
          <a:xfrm>
            <a:off x="2590800" y="1928813"/>
            <a:ext cx="6045200" cy="1285875"/>
          </a:xfrm>
          <a:prstGeom prst="rect">
            <a:avLst/>
          </a:prstGeom>
          <a:noFill/>
          <a:ln>
            <a:noFill/>
          </a:ln>
          <a:effectLst/>
          <a:extLst>
            <a:ext uri="{909E8E84-426E-40DD-AFC4-6F175D3DCCD1}">
              <a14:hiddenFill xmlns:a14="http://schemas.microsoft.com/office/drawing/2010/main">
                <a:solidFill>
                  <a:schemeClr val="tx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#1181173</a:t>
            </a:r>
            <a:endParaRPr lang="en-US" sz="3600" b="1">
              <a:solidFill>
                <a:srgbClr val="5B5B5B"/>
              </a:solidFill>
            </a:endParaRPr>
          </a:p>
        </p:txBody>
      </p:sp>
      <p:sp>
        <p:nvSpPr>
          <p:cNvPr id="7" name="Rectangle 6">
            <a:extLst>
              <a:ext uri="{FF2B5EF4-FFF2-40B4-BE49-F238E27FC236}">
                <a16:creationId xmlns:a16="http://schemas.microsoft.com/office/drawing/2014/main" id="{16973020-DD15-38D9-6F3F-D4F3C5374C07}"/>
              </a:ext>
            </a:extLst>
          </p:cNvPr>
          <p:cNvSpPr/>
          <p:nvPr>
            <p:custDataLst>
              <p:tags r:id="rId5"/>
            </p:custDataLst>
          </p:nvPr>
        </p:nvSpPr>
        <p:spPr>
          <a:xfrm>
            <a:off x="2590800" y="4381500"/>
            <a:ext cx="6299200" cy="382594"/>
          </a:xfrm>
          <a:prstGeom prst="rect">
            <a:avLst/>
          </a:prstGeom>
          <a:noFill/>
          <a:ln>
            <a:noFill/>
          </a:ln>
          <a:effectLst/>
          <a:extLst>
            <a:ext uri="{909E8E84-426E-40DD-AFC4-6F175D3DCCD1}">
              <a14:hiddenFill xmlns:a14="http://schemas.microsoft.com/office/drawing/2010/main">
                <a:solidFill>
                  <a:schemeClr val="tx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28494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AC3F4-40A6-8AC1-78EE-B4347975FB03}"/>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F6F3764C-2A3F-6463-661C-B4C8A7099594}"/>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1CBBD6C0-E3A7-D0AF-D7B6-802494D9198A}"/>
              </a:ext>
            </a:extLst>
          </p:cNvPr>
          <p:cNvSpPr/>
          <p:nvPr>
            <p:custDataLst>
              <p:tags r:id="rId4"/>
            </p:custDataLst>
          </p:nvPr>
        </p:nvSpPr>
        <p:spPr>
          <a:xfrm>
            <a:off x="2590800" y="1928813"/>
            <a:ext cx="6045200" cy="1285875"/>
          </a:xfrm>
          <a:prstGeom prst="rect">
            <a:avLst/>
          </a:prstGeom>
          <a:noFill/>
          <a:ln>
            <a:noFill/>
          </a:ln>
          <a:effectLst/>
          <a:extLst>
            <a:ext uri="{909E8E84-426E-40DD-AFC4-6F175D3DCCD1}">
              <a14:hiddenFill xmlns:a14="http://schemas.microsoft.com/office/drawing/2010/main">
                <a:solidFill>
                  <a:schemeClr val="tx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en-US" sz="3600" b="1">
                <a:solidFill>
                  <a:srgbClr val="5B5B5B"/>
                </a:solidFill>
              </a:rPr>
              <a:t>What kinds of data are you tracking now?</a:t>
            </a:r>
          </a:p>
        </p:txBody>
      </p:sp>
      <p:sp>
        <p:nvSpPr>
          <p:cNvPr id="7" name="Rectangle 6">
            <a:extLst>
              <a:ext uri="{FF2B5EF4-FFF2-40B4-BE49-F238E27FC236}">
                <a16:creationId xmlns:a16="http://schemas.microsoft.com/office/drawing/2014/main" id="{A974EDC1-C6C2-BCE1-3046-EA577FCCE4A7}"/>
              </a:ext>
            </a:extLst>
          </p:cNvPr>
          <p:cNvSpPr/>
          <p:nvPr>
            <p:custDataLst>
              <p:tags r:id="rId5"/>
            </p:custDataLst>
          </p:nvPr>
        </p:nvSpPr>
        <p:spPr>
          <a:xfrm>
            <a:off x="2590800" y="4381500"/>
            <a:ext cx="6299200" cy="382594"/>
          </a:xfrm>
          <a:prstGeom prst="rect">
            <a:avLst/>
          </a:prstGeom>
          <a:noFill/>
          <a:ln>
            <a:noFill/>
          </a:ln>
          <a:effectLst/>
          <a:extLst>
            <a:ext uri="{909E8E84-426E-40DD-AFC4-6F175D3DCCD1}">
              <a14:hiddenFill xmlns:a14="http://schemas.microsoft.com/office/drawing/2010/main">
                <a:solidFill>
                  <a:schemeClr val="tx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69392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a:extLst>
              <a:ext uri="{FF2B5EF4-FFF2-40B4-BE49-F238E27FC236}">
                <a16:creationId xmlns:a16="http://schemas.microsoft.com/office/drawing/2014/main" id="{0AF51AA9-C0ED-4284-9BA8-6590011DD41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0346" y="590888"/>
            <a:ext cx="4553699" cy="3961723"/>
          </a:xfrm>
          <a:prstGeom prst="rect">
            <a:avLst/>
          </a:prstGeom>
        </p:spPr>
      </p:pic>
      <p:sp>
        <p:nvSpPr>
          <p:cNvPr id="4" name="Title 3">
            <a:extLst>
              <a:ext uri="{FF2B5EF4-FFF2-40B4-BE49-F238E27FC236}">
                <a16:creationId xmlns:a16="http://schemas.microsoft.com/office/drawing/2014/main" id="{A92728E6-A330-418F-8877-1DC32B4A448E}"/>
              </a:ext>
            </a:extLst>
          </p:cNvPr>
          <p:cNvSpPr>
            <a:spLocks noGrp="1"/>
          </p:cNvSpPr>
          <p:nvPr>
            <p:ph type="title" idx="4294967295"/>
          </p:nvPr>
        </p:nvSpPr>
        <p:spPr>
          <a:xfrm>
            <a:off x="459955" y="771525"/>
            <a:ext cx="3070225" cy="1217612"/>
          </a:xfrm>
          <a:solidFill>
            <a:schemeClr val="bg2"/>
          </a:solidFill>
        </p:spPr>
        <p:txBody>
          <a:bodyPr vert="horz" lIns="91440" tIns="45720" rIns="91440" bIns="45720" rtlCol="0" anchor="ctr">
            <a:normAutofit/>
          </a:bodyPr>
          <a:lstStyle/>
          <a:p>
            <a:pPr defTabSz="914400">
              <a:lnSpc>
                <a:spcPct val="90000"/>
              </a:lnSpc>
            </a:pPr>
            <a:r>
              <a:rPr lang="en-US" sz="3200" kern="1200" dirty="0">
                <a:solidFill>
                  <a:schemeClr val="tx1"/>
                </a:solidFill>
                <a:latin typeface="Montserrat" pitchFamily="2" charset="0"/>
                <a:cs typeface="+mj-cs"/>
              </a:rPr>
              <a:t>YES, I AM A DATA NERD!</a:t>
            </a:r>
          </a:p>
        </p:txBody>
      </p:sp>
      <p:pic>
        <p:nvPicPr>
          <p:cNvPr id="17" name="Content Placeholder 16" descr="A person posing for the camera&#10;&#10;Description generated with very high confidence">
            <a:extLst>
              <a:ext uri="{FF2B5EF4-FFF2-40B4-BE49-F238E27FC236}">
                <a16:creationId xmlns:a16="http://schemas.microsoft.com/office/drawing/2014/main" id="{73E467E8-858A-4A30-851A-B7FA1639E782}"/>
              </a:ext>
            </a:extLst>
          </p:cNvPr>
          <p:cNvPicPr>
            <a:picLocks noGrp="1" noChangeAspect="1"/>
          </p:cNvPicPr>
          <p:nvPr>
            <p:ph idx="4294967295"/>
          </p:nvPr>
        </p:nvPicPr>
        <p:blipFill>
          <a:blip r:embed="rId5">
            <a:extLst>
              <a:ext uri="{837473B0-CC2E-450A-ABE3-18F120FF3D39}">
                <a1611:picAttrSrcUrl xmlns:a1611="http://schemas.microsoft.com/office/drawing/2016/11/main" r:id="rId6"/>
              </a:ext>
            </a:extLst>
          </a:blip>
          <a:stretch>
            <a:fillRect/>
          </a:stretch>
        </p:blipFill>
        <p:spPr>
          <a:xfrm>
            <a:off x="459954" y="2335213"/>
            <a:ext cx="3070225" cy="2036762"/>
          </a:xfrm>
        </p:spPr>
      </p:pic>
      <p:sp>
        <p:nvSpPr>
          <p:cNvPr id="2" name="Slide Number Placeholder 16">
            <a:extLst>
              <a:ext uri="{FF2B5EF4-FFF2-40B4-BE49-F238E27FC236}">
                <a16:creationId xmlns:a16="http://schemas.microsoft.com/office/drawing/2014/main" id="{B36BA61D-4E06-5647-5193-3101560D5873}"/>
              </a:ext>
            </a:extLst>
          </p:cNvPr>
          <p:cNvSpPr txBox="1">
            <a:spLocks/>
          </p:cNvSpPr>
          <p:nvPr/>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2022 Huron Consulting Group Inc. and affiliates.</a:t>
            </a:r>
          </a:p>
        </p:txBody>
      </p:sp>
    </p:spTree>
    <p:extLst>
      <p:ext uri="{BB962C8B-B14F-4D97-AF65-F5344CB8AC3E}">
        <p14:creationId xmlns:p14="http://schemas.microsoft.com/office/powerpoint/2010/main" val="2317623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9d179a1b-7baf-4422-b9da-e78f3a532f50"/>
  <p:tag name="SLIDO_EVENT_SECTION_UUID" val="5df8f859-293d-4906-8358-49d7fba69ee9"/>
  <p:tag name="PRESENTATIONID" val="00e5cdd5-f852-4ecb-8110-ebf1cf2aeb2b"/>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U1ODgwMDd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U1ODc5OTl9"/>
  <p:tag name="SLIDO_TYPE" val="SlidoPoll"/>
  <p:tag name="SLIDO_POLL_UUID" val="d8135305-1e05-4646-9b13-9a1091fd2a48"/>
  <p:tag name="SLIDO_TIMELINE" val="W3sicG9sbFF1ZXN0aW9uVXVpZCI6IjZkN2M4ZTQxLTI5M2ItNGE3YS1iZWMwLTFkZmM3OTJkOTc4N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pening and Closing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2.xml><?xml version="1.0" encoding="utf-8"?>
<a:theme xmlns:a="http://schemas.openxmlformats.org/drawingml/2006/main" name="Body / Content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9092fd-94cf-4ac1-91aa-325ae74eb5b6">
      <Terms xmlns="http://schemas.microsoft.com/office/infopath/2007/PartnerControls"/>
    </lcf76f155ced4ddcb4097134ff3c332f>
    <TaxCatchAll xmlns="ad0bed46-9a64-4d97-90eb-081825a933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0360257BE174DB6FE30BA32D8AF8A" ma:contentTypeVersion="16" ma:contentTypeDescription="Create a new document." ma:contentTypeScope="" ma:versionID="37437758901e4c9971e81b5ea4aecd1a">
  <xsd:schema xmlns:xsd="http://www.w3.org/2001/XMLSchema" xmlns:xs="http://www.w3.org/2001/XMLSchema" xmlns:p="http://schemas.microsoft.com/office/2006/metadata/properties" xmlns:ns2="529092fd-94cf-4ac1-91aa-325ae74eb5b6" xmlns:ns3="ad0bed46-9a64-4d97-90eb-081825a93325" targetNamespace="http://schemas.microsoft.com/office/2006/metadata/properties" ma:root="true" ma:fieldsID="028854371d002be8bdb1efc8331970ca" ns2:_="" ns3:_="">
    <xsd:import namespace="529092fd-94cf-4ac1-91aa-325ae74eb5b6"/>
    <xsd:import namespace="ad0bed46-9a64-4d97-90eb-081825a933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092fd-94cf-4ac1-91aa-325ae74eb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fe5dd7-5580-40e9-a2d2-9fbfc0548f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0bed46-9a64-4d97-90eb-081825a933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d042cd-2649-475a-a8a3-6b99f47fb582}" ma:internalName="TaxCatchAll" ma:showField="CatchAllData" ma:web="ad0bed46-9a64-4d97-90eb-081825a93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1 6 " ? > < C u s t o m D a t a X m l W r a p p e r   x m l n s : x s d = " h t t p : / / w w w . w 3 . o r g / 2 0 0 1 / X M L S c h e m a "   x m l n s : x s i = " h t t p : / / w w w . w 3 . o r g / 2 0 0 1 / X M L S c h e m a - i n s t a n c e " >  
     < J s o n > [ ] < / J s o n >  
 < / C u s t o m D a t a X m l W r a p p e r > 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B0E698-9477-4D8C-8B62-5BB5231042C4}">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99bb993c-009b-4213-9aab-37d7e2e91e49"/>
    <ds:schemaRef ds:uri="25ece976-750a-4b33-a698-226c6493f292"/>
    <ds:schemaRef ds:uri="http://www.w3.org/XML/1998/namespace"/>
    <ds:schemaRef ds:uri="http://purl.org/dc/dcmitype/"/>
    <ds:schemaRef ds:uri="7235fe17-296d-4d77-9d24-af2e9c0a9900"/>
  </ds:schemaRefs>
</ds:datastoreItem>
</file>

<file path=customXml/itemProps2.xml><?xml version="1.0" encoding="utf-8"?>
<ds:datastoreItem xmlns:ds="http://schemas.openxmlformats.org/officeDocument/2006/customXml" ds:itemID="{D70A3917-4436-4410-BFDB-9DCEA569FA5E}"/>
</file>

<file path=customXml/itemProps3.xml><?xml version="1.0" encoding="utf-8"?>
<ds:datastoreItem xmlns:ds="http://schemas.openxmlformats.org/officeDocument/2006/customXml" ds:itemID="{F178CCA1-00DC-4D0E-9343-B875028E5F4F}">
  <ds:schemaRefs>
    <ds:schemaRef ds:uri="http://www.w3.org/2001/XMLSchema"/>
  </ds:schemaRefs>
</ds:datastoreItem>
</file>

<file path=customXml/itemProps4.xml><?xml version="1.0" encoding="utf-8"?>
<ds:datastoreItem xmlns:ds="http://schemas.openxmlformats.org/officeDocument/2006/customXml" ds:itemID="{553AB469-F4B6-4047-AB7C-7A5A92DDA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1854</TotalTime>
  <Words>2151</Words>
  <Application>Microsoft Office PowerPoint</Application>
  <PresentationFormat>On-screen Show (16:9)</PresentationFormat>
  <Paragraphs>264</Paragraphs>
  <Slides>42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 Narrow</vt:lpstr>
      <vt:lpstr>Montserrat</vt:lpstr>
      <vt:lpstr>Arial</vt:lpstr>
      <vt:lpstr>Arial</vt:lpstr>
      <vt:lpstr>Opening and Closing Slides</vt:lpstr>
      <vt:lpstr>Body / Content Slides</vt:lpstr>
      <vt:lpstr>Using Data to Drive Results </vt:lpstr>
      <vt:lpstr>Learning Objectives:</vt:lpstr>
      <vt:lpstr>Nine Principles® Framework</vt:lpstr>
      <vt:lpstr>PowerPoint Presentation</vt:lpstr>
      <vt:lpstr>Moving the Needle: Using Data to Drive Results</vt:lpstr>
      <vt:lpstr>What Kinds of Data are you Tracking Now? </vt:lpstr>
      <vt:lpstr>PowerPoint Presentation</vt:lpstr>
      <vt:lpstr>PowerPoint Presentation</vt:lpstr>
      <vt:lpstr>YES, I AM A DATA NERD!</vt:lpstr>
      <vt:lpstr>PowerPoint Presentation</vt:lpstr>
      <vt:lpstr>To MOVE Organizational RESULTS!</vt:lpstr>
      <vt:lpstr>PowerPoint Presentation</vt:lpstr>
      <vt:lpstr>Data analysis and management is critical to making a sound diagnosis</vt:lpstr>
      <vt:lpstr>Qualitative Data</vt:lpstr>
      <vt:lpstr>PowerPoint Presentation</vt:lpstr>
      <vt:lpstr>Data and root cause analysis:</vt:lpstr>
      <vt:lpstr>The Pitfalls</vt:lpstr>
      <vt:lpstr>Data Trending: Will One Month Of Data Tell You The Whole Story?</vt:lpstr>
      <vt:lpstr>Data Trending:  Looking at Data With A Long View Is a Better Diagnostic Tool</vt:lpstr>
      <vt:lpstr>Trend Lines Help To Diagnose The Opportunity and Establish Appropriate Treatment Plans</vt:lpstr>
      <vt:lpstr>Trend Lines: </vt:lpstr>
      <vt:lpstr>Trend Line:</vt:lpstr>
      <vt:lpstr>Trend Line:</vt:lpstr>
      <vt:lpstr>Use the Monthly Meeting to recalibrate as needed for Success </vt:lpstr>
      <vt:lpstr>Focus on Intentional Communication</vt:lpstr>
      <vt:lpstr>In Leadership…Data is Your Friend!  </vt:lpstr>
      <vt:lpstr>Driving performance</vt:lpstr>
      <vt:lpstr>PowerPoint Presentation</vt:lpstr>
      <vt:lpstr>Accountability takes place   when leaders INSPECT   what they EXPECT.”</vt:lpstr>
      <vt:lpstr>PowerPoint Presentation</vt:lpstr>
      <vt:lpstr>…To here!</vt:lpstr>
      <vt:lpstr>How to Effectively Validate Performance</vt:lpstr>
      <vt:lpstr>Validating behavior change…How do YOU measure success?</vt:lpstr>
      <vt:lpstr>How to effectively validate performance</vt:lpstr>
      <vt:lpstr>How to effectively validate performance</vt:lpstr>
      <vt:lpstr>How to effectively validate performance</vt:lpstr>
      <vt:lpstr>How to effectively validate performance</vt:lpstr>
      <vt:lpstr>Air Canada flight 143</vt:lpstr>
      <vt:lpstr>Final Thoughts</vt:lpstr>
      <vt:lpstr>PowerPoint Presentation</vt:lpstr>
      <vt:lpstr>What Questions Do You Have? Key Take-Aways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Huron PowerPoint Presentation</dc:title>
  <dc:subject/>
  <dc:creator>Huron</dc:creator>
  <cp:keywords/>
  <dc:description/>
  <cp:lastModifiedBy>Cyndi Fowler</cp:lastModifiedBy>
  <cp:revision>44</cp:revision>
  <dcterms:modified xsi:type="dcterms:W3CDTF">2022-10-13T15:16:42Z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53767702-4b9f-4d91-ac32-0ec1823d3703</vt:lpwstr>
  </property>
  <property fmtid="{D5CDD505-2E9C-101B-9397-08002B2CF9AE}" pid="3" name="ContentTypeId">
    <vt:lpwstr>0x0101006B3E67AE25192C4EBC709D46A8B0329D</vt:lpwstr>
  </property>
  <property fmtid="{D5CDD505-2E9C-101B-9397-08002B2CF9AE}" pid="4" name="Order">
    <vt:i4>100</vt:i4>
  </property>
  <property fmtid="{D5CDD505-2E9C-101B-9397-08002B2CF9AE}" pid="5" name="SlidoAppVersion">
    <vt:lpwstr>1.5.1.3319</vt:lpwstr>
  </property>
  <property fmtid="{D5CDD505-2E9C-101B-9397-08002B2CF9AE}" pid="6" name="MediaServiceImageTags">
    <vt:lpwstr/>
  </property>
</Properties>
</file>